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25.6.2019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25.6.2019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25.6.2019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25.6.2019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25.6.2019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stafa KİREMİTÇİ\Desktop\Yerel_Basin\1_YEREL+BASIN+NEDİ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7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ustafa KİREMİTÇİ\Desktop\Yerel_Basin\10-Türkiye’nin+gelişmiş+yönleri+ile+az+gelişmiş+yönlerinde+gazeteciliğin+gelişme+düzeyi+haber+alışverişi,+baskı+dağıtım+olanakları,+resmi+ve+özel+ilan+ve+reklam+alabilme+bakımından+görülenler,+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ustafa KİREMİTÇİ\Desktop\Yerel_Basin\11- Türkiye’deki+yerel+gazetelerin+tipik+özelliklerinden+biri+de+bazı+gazeteler+kapanırken,+bazı+yeni+gazeteler+yayınlanmaya+başlayabilmekted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ustafa KİREMİTÇİ\Desktop\Yerel_Basin\12- Anadolu’da+yayınlanan+yerel+gazetelerin+yayın+süreleri,+siyasal+ortamlardan+etkilenmelere+göre+değişmekted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ustafa KİREMİTÇİ\Desktop\Yerel_Basin\13-Hiç+kuşkusuz,+Anadolu+basınının+üç+temel+görevi+olduğunu+akıldan+çıkarmamak+gerek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ustafa KİREMİTÇİ\Desktop\Yerel_Basin\14-GÜNÜMÜZ+TÜRKİYE’SİNDE+YEREL+BA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ustafa KİREMİTÇİ\Desktop\Yerel_Basin\15-Bugün+Türkiye’de+yerel+basını+teşvik+eden+etkenlere+baktığımızda+ilk+nedenlerden+biri+olarak+karşımıza+ekonomik+faktör+ortaya+çıka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ustafa KİREMİTÇİ\Desktop\Yerel_Basin\16-Yerel+basını+teşvik+eden+etkenler+arasındaki+ekonomik+unsurlara+kısaca+bir+açıklama+getirdik+fakat+yerel+basın+sadece+bu+faktörlerden+etkilenerek+oluşmuyo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ustafa KİREMİTÇİ\Desktop\Yerel_Basin\17- a)+Coğrafya_+Birçok+ülkede+geniş+toprak+alanları+yerel+basının+doğuş+nedeni+olmuştu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ustafa KİREMİTÇİ\Desktop\Yerel_Basin\18- b)+Ekonomi_+Türkiye’de+de+son+yıllarda+belgelendiği+gibi,+ekonomik+gelişme+yerel+basını+teşvik+hatta+deyim+yerindeyse+tahrik+etmekted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ustafa KİREMİTÇİ\Desktop\Yerel_Basin\19- c)+Siyaset_+Yerel+gazete+yayımlanmasını+teşvik+eden+etkenlerin+en+önemlilerinden+biri+de+siyasal+görüş+ayrılıklarıdır.+Belirli+kişi+ve+gruplar+yörede+kendi+siyasal+görüşlerini+yaymak+amacıyla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stafa KİREMİTÇİ\Desktop\Yerel_Basin\2_Genelde,+ulusal+ya+da+uluslararası+kitle+iletişim+araçları,+bireylere+düşünemedikleri,+ulaşamadıkları+dünyayı+sunarken,+onların+içinde+yaşadıkları+sorunları+çözememekte+ve+toplum+üyeleri+ken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ustafa KİREMİTÇİ\Desktop\Yerel_Basin\20- d)+Bölgecilik_+Yerel+basını+bir+ölçüde+teşvik+edenlerden+biri+de+bölgecilikt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ustafa KİREMİTÇİ\Desktop\Yerel_Basin\21- e)+Kültürel+Farklılık_+Kültürel+farklılık+birçok+ülkede+yerel+gazeteciliğin+gelişmesini+adeta+zorlamıştı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ustafa KİREMİTÇİ\Desktop\Yerel_Basin\22- f)+Etnik+Farklılık_+Türkiye’de+yerel+basın,+yöredeki+sorunları+Devlete,+Devletin+hizmetlerini+de+vatandaşa+duyuran,+Atatürk+ilkelerini,+ülkenin+bölünmez+bütünlüğünü,+laik+Cumhuriyeti,+demok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ustafa KİREMİTÇİ\Desktop\Yerel_Basin\23- g)+Okuma+Alışkanlığı_+Okuma+alışkanlığı+ülkeden+ülkeye,+ulustan+ulusa+değişmekted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-27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ustafa KİREMİTÇİ\Desktop\Yerel_Basin\24- h)+Teknolojik+Gelişme_+Teknolojik+gelişme,+özellikle+kitle+iletişim+araçlarının+üretiminde+büyük+kolaylıklar+sağlamıştı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ustafa KİREMİTÇİ\Desktop\Yerel_Basin\25- i)+Ürünlerde+Farklılaşma_+Farklı+bir+şey+üretme,+değişik+bir+ürün+ortaya+çıkarma+insanın+doğal+dürtüsüdü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ustafa KİREMİTÇİ\Desktop\Yerel_Basin\26- Netice+itibari+ile+çok+sesliliğin+ülkeye+tek+seslilikten+ya+da+az+seslilikten+daha+yararlı+olduğu+görülmekted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ustafa KİREMİTÇİ\Desktop\Yerel_Basin\27- YEREL+BASININ+SORUNL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ustafa KİREMİTÇİ\Desktop\Yerel_Basin\28- Çağdaş+ve+demokratik+iletişim+kavramları+açısından+Türkiye’de+yerel+basının+sorunları,+yaygın+basının+sorunlarına,+bir+çok+yönde+benzer+özellikler+göstermekted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ustafa KİREMİTÇİ\Desktop\Yerel_Basin\29- Haber+toplamak,+haberi+basmak+ve+bu+basılan+haberleri+kitleye+duyurabilmek+için+oluşmuş+gazeteler+ayakta+kalabilmek+için+yeterli+maddi+güce+ihtiyaç+duymaktadı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stafa KİREMİTÇİ\Desktop\Yerel_Basin\3_Türkiye’de+yerel+basın+üzerinde+yapılan+tanımlamalara+baktığımızda+çeşitli+görüşlerin+oluştuğunu+söyleyebiliriz.+Fakat+yapılan+bu+tanımlamalarda+genel+olarak+ortak+bir+noktada+toplanılmıştı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ustafa KİREMİTÇİ\Desktop\Yerel_Basin\30- Bugün+ekonomik+sıkıntı+içerisinde+olan+gazete+sahiplerinin+en+önemli+şikayetleri_+resmi+ilan+pastasından+yeterince+pay+alamamak,+ticari+ilan+ve+reklam+yetersizliği,+gazetenin+ham+maddesi+olan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ustafa KİREMİTÇİ\Desktop\Yerel_Basin\31- Türkiye’de+yerel+basınla+ilgili+yapılan+toplantıların,+hemen+hemen+hepsinde+gazete+sahipleri+ve+çalışanları+tarafından+dile+getirilen+sıkıntıların+başında+bunlar+gelmekted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ustafa KİREMİTÇİ\Desktop\Yerel_Basin\32- Bugün+Anadolu’daki+yerel+basın,+haber+malzemesi+bulma+bakımından+büyük+zorluklar+içinded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Mustafa KİREMİTÇİ\Desktop\Yerel_Basin\33- Teknoloji_+Anadolu’da+yayınlarını+sürdüren+yerel+gazetelerin+bir+bölümü+de,+teknolojik+yetersizlikten+şikayetçidirle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ustafa KİREMİTÇİ\Desktop\Yerel_Basin\34- Sahip+olduğu+teknoloji+kadar,+sahip+olmadığı+teknoloji+de+yerel+basını+olumlu+yada+olumsuz+biçimi+ile+etkileyen+unsurlardan+birid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" y="164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Mustafa KİREMİTÇİ\Desktop\Yerel_Basin\35- Değişen+dünya+ve+Türkiye’de+doğal+olarak+toplumlar+ve+kamuoyu+da+temiz+nitelikli,+okunabilen,+güzel+tasarımlanmış,+kaliteli+fotoğraf+görüntüsünün+yer+aldığı+gazeteler+arzulamakta,+bu+gazete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Mustafa KİREMİTÇİ\Desktop\Yerel_Basin\36-Yerel+basın+teknolojik+açıdan+iyice+köşeye+sıkışmıştı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4" y="-1421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stafa KİREMİTÇİ\Desktop\Yerel_Basin\37- Son+yapılan+araştırmaların+birinde+yerel+gazetelerin+247’si+(%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Mustafa KİREMİTÇİ\Desktop\Yerel_Basin\38- Türkiye+genelinde+toplam+866+yerel+gazetenin+%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Mustafa KİREMİTÇİ\Desktop\Yerel_Basin\39- Tiraj_+Gazetenin+tüm+teknik+işlerinin,+içeriğinin+hazırlanmasından+sonra+satış+için+tezgaha+çıkması+veya+daha+değişik+usullerle+okura+ulaşması+gerekmekted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stafa KİREMİTÇİ\Desktop\Yerel_Basin\4-Bir+başka+yazar+yerel+basını+şu+şekilde+tanımlamaktadır_+Yerel+basın+Türk+basın+tarihinin+kuruluş+döneminde+Taşra+basını+olarak+adlandırılmıştı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" y="1433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Mustafa KİREMİTÇİ\Desktop\Yerel_Basin\40- Bugün+Japonya+gibi+uzak+doğunun+gelişmiş+bir+ülkesindeki+gazete+okuma+alışkanlığına+baktığımızda,+Türkiye’nin+bu+konuda+ne+kadar+eksik+olduğu+görülecekt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Mustafa KİREMİTÇİ\Desktop\Yerel_Basin\41- Türkiye’de+gazeteye+ilgi+bu+kadar+az+olunca,+gazeteler,+özellikle+1990’lı+yıllardan+başlayarak+günümüze+kadar,+kuponla+hediye+dağıtma+ve+lotarya+yöntemiyle+tiraj+artırmak+istemiş,+bu+şekilde+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Mustafa KİREMİTÇİ\Desktop\Yerel_Basin\42- Vasıflı+Eleman+Sorunu_+Profesyonel+kadro+eksikliği,+içerik+ve+baskı+kalitesi+olarak+kendini+hissettirmektedir.+Gazeteleri+basan+teknisyenlerin+büyük+bölümü+alaylıdır.+Düzenli+bir+eğitime+yada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Mustafa KİREMİTÇİ\Desktop\Yerel_Basin\43- Bu+bütünlüğü+sağlayabilmek+için+yerel+medyanın+günümüzde+hızla+gelişen+iletişim+dünyasına+ayak+uydurabilecek+kapasitede,+demokrasi+bilincini+özümlemiş,+eğitimli+elemanlara+ihtiyacı+vardı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Mustafa KİREMİTÇİ\Desktop\Yerel_Basin\44- Ekonomik+Sorunlar+Ve+Nedenleri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Mustafa KİREMİTÇİ\Desktop\Yerel_Basin\45- Ekonomik+sorunlarda+dış+etkenlerin+rolüne+gelince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Mustafa KİREMİTÇİ\Desktop\Yerel_Basin\46- Yerel+basının+ekonomik+sorunlarında+Basın+İlan+Kurumu’nun+rolüne+değinmekte+de+yarar+vardı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Mustafa KİREMİTÇİ\Desktop\Yerel_Basin\47- Yetişmiş+eleman+sıkıntısı+da+ekonomik+sorunların+başlıcaları+arasında+sayılabil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Mustafa KİREMİTÇİ\Desktop\Yerel_Basin\48- Sektörleşememenin+getirdiği+sıkıntılar+da+ekonomik+sorunlar+içerisinde+önemli+yer+tutmaktadı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0" y="49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Mustafa KİREMİTÇİ\Desktop\Yerel_Basin\49- Ekonomik+sorunlar+kapsamında+asıl+şunların+altının+çizilmesinde+yarar+vardır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ustafa KİREMİTÇİ\Desktop\Yerel_Basin\5-Yerel+basın+her+ne+kadar+farklı+adlarla,+tanımlamalarla+izah+edilmeye+çalışılsa+da+genel+kabul+görmüş+karşılığı_+Ulusal+basın+kadar+geniş+çaplı+olmayan,+il,+ilçe+ve+beldelerde+günlük,+haftalı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Mustafa KİREMİTÇİ\Desktop\Yerel_Basin\50- İnsanların+oturdukları+yakın+çevrelerinde+olup+bitenleri,+yerel+gazetelerden+okumaları,+okumak+istemeleri+giderek+batı+dünyasında+yaygınlaşan+bir+olgu+olarak+üstünde+durulmaktadı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Mustafa KİREMİTÇİ\Desktop\Yerel_Basin\51- Türkiye’de+yerel+basının+gelişmesi+yönünde+neler+yapılmalıdır,+yapılması+gerekmektedir+diye+bir+başlangıç+yapmak+tutarlı+olacaktı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Mustafa KİREMİTÇİ\Desktop\Yerel_Basin\52- Yerel+basın,+kendi+kendini+yenileme+çabaları+içine+girer,+yeni+gazetecilik+teknolojisine+ayak+uydurabilirse,+çevrede+etkin+olabilme+olanağına+sahip+olabilecekt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Mustafa KİREMİTÇİ\Desktop\Yerel_Basin\53- Yerel+basının+gelişmesi+için+halen+sürmekte+olan+ilan+ve+reklam+yardımı+ile+haber+yardımının+ya+en+asgari+ölçülere+indirilmesi+yada+kaldırılması+yerinde+olacaktı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Mustafa KİREMİTÇİ\Desktop\Yerel_Basin\54- Hedefin,+çevrede+etkin,+güçlü+yerel+gazeteler+olduğu+zihniyetinin+yerleşmesi,+bilincine+varılması,+olduğunun+anlaşılması+hiç+de+zor+değild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ustafa KİREMİTÇİ\Desktop\Yerel_Basin\7-Yerel+yönetimler+demokrasinin+ilk+basamağıdı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ustafa KİREMİTÇİ\Desktop\Yerel_Basin\8-Yerel+basın,+bölgenin+ve+bölgede+yaşayanların+her+türlü+sorununu+ve+bu+sorunların+karşısında+üretilebilecek+çözüm+önerilerini+gündeme+getiren,+tartışan,+yerel+yönetimle+merkezi+yönetim+arası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ustafa KİREMİTÇİ\Desktop\Yerel_Basin\8-Yerel+basın,+bölgenin+ve+bölgede+yaşayanların+her+türlü+sorununu+ve+bu+sorunların+karşısında+üretilebilecek+çözüm+önerilerini+gündeme+getiren,+tartışan,+yerel+yönetimle+merkezi+yönetim+arası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ustafa KİREMİTÇİ\Desktop\Yerel_Basin\9-Günümüzde+yerel+basının+güç+kazanması,+yerel+yönetimlerin+siyasal+ve+ekonomik+açıdan+güçlendirilmesi+önerilerini+ortaya+çıkardı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49" y="-18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9403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958AF877AE11CE4881D68ED4FC24214D" ma:contentTypeVersion="3" ma:contentTypeDescription="Yeni belge oluşturun." ma:contentTypeScope="" ma:versionID="4775e90300d0a24960b56a9f703f2591">
  <xsd:schema xmlns:xsd="http://www.w3.org/2001/XMLSchema" xmlns:xs="http://www.w3.org/2001/XMLSchema" xmlns:p="http://schemas.microsoft.com/office/2006/metadata/properties" xmlns:ns2="1f1da7bc-443a-4ea1-9442-983390c8b0fe" targetNamespace="http://schemas.microsoft.com/office/2006/metadata/properties" ma:root="true" ma:fieldsID="447a26c61391331cea4973fd75bd87eb" ns2:_="">
    <xsd:import namespace="1f1da7bc-443a-4ea1-9442-983390c8b0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da7bc-443a-4ea1-9442-983390c8b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9FFFD2-847A-4810-91C6-EF34342537EF}"/>
</file>

<file path=customXml/itemProps2.xml><?xml version="1.0" encoding="utf-8"?>
<ds:datastoreItem xmlns:ds="http://schemas.openxmlformats.org/officeDocument/2006/customXml" ds:itemID="{CAF89671-D377-46B8-851C-9DD9781E560A}"/>
</file>

<file path=customXml/itemProps3.xml><?xml version="1.0" encoding="utf-8"?>
<ds:datastoreItem xmlns:ds="http://schemas.openxmlformats.org/officeDocument/2006/customXml" ds:itemID="{2110402B-9AA8-463C-B346-9B25CFC24492}"/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Ekran Gösterisi (4:3)</PresentationFormat>
  <Paragraphs>0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5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KİREMİTÇİ</dc:creator>
  <cp:lastModifiedBy>Mustafa KİREMİTÇİ</cp:lastModifiedBy>
  <cp:revision>3</cp:revision>
  <dcterms:created xsi:type="dcterms:W3CDTF">2019-06-25T08:47:55Z</dcterms:created>
  <dcterms:modified xsi:type="dcterms:W3CDTF">2019-06-25T10:56:39Z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0x010100958AF877AE11CE4881D68ED4FC24214D</vt:lpwstr>
  </property>
</Properties>
</file>