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2897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6613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5899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80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8166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349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6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5646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0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91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3099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C612-75F7-4B22-8CD3-9082536C1DA0}" type="datetimeFigureOut">
              <a:rPr lang="tr-TR" smtClean="0"/>
              <a:t>8.10.2018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D12C0-5DDB-4B9F-8D08-BF34AD7BA4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90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9453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0" y="4357688"/>
            <a:ext cx="229552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483" name="Group 38"/>
          <p:cNvGrpSpPr>
            <a:grpSpLocks noChangeAspect="1"/>
          </p:cNvGrpSpPr>
          <p:nvPr/>
        </p:nvGrpSpPr>
        <p:grpSpPr bwMode="auto">
          <a:xfrm>
            <a:off x="500063" y="642938"/>
            <a:ext cx="8643937" cy="5929312"/>
            <a:chOff x="1978" y="6794"/>
            <a:chExt cx="11407" cy="5759"/>
          </a:xfrm>
        </p:grpSpPr>
        <p:sp>
          <p:nvSpPr>
            <p:cNvPr id="20493" name="AutoShape 50"/>
            <p:cNvSpPr>
              <a:spLocks noChangeAspect="1" noChangeArrowheads="1" noTextEdit="1"/>
            </p:cNvSpPr>
            <p:nvPr/>
          </p:nvSpPr>
          <p:spPr bwMode="auto">
            <a:xfrm>
              <a:off x="1978" y="6794"/>
              <a:ext cx="11407" cy="5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494" name="Rectangle 48"/>
            <p:cNvSpPr>
              <a:spLocks noChangeArrowheads="1"/>
            </p:cNvSpPr>
            <p:nvPr/>
          </p:nvSpPr>
          <p:spPr bwMode="auto">
            <a:xfrm>
              <a:off x="2198" y="7103"/>
              <a:ext cx="10978" cy="54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60350" tIns="30175" rIns="60350" bIns="30175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tr-TR" altLang="tr-TR">
                  <a:solidFill>
                    <a:srgbClr val="000000"/>
                  </a:solidFill>
                  <a:ea typeface="Times New Roman" pitchFamily="18" charset="0"/>
                  <a:cs typeface="Arial" charset="0"/>
                </a:rPr>
                <a:t>                                                                  </a:t>
              </a:r>
              <a:endParaRPr lang="tr-TR" altLang="tr-TR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20495" name="Rectangle 47"/>
            <p:cNvSpPr>
              <a:spLocks noChangeArrowheads="1"/>
            </p:cNvSpPr>
            <p:nvPr/>
          </p:nvSpPr>
          <p:spPr bwMode="auto">
            <a:xfrm>
              <a:off x="2198" y="7195"/>
              <a:ext cx="1525" cy="816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0350" tIns="30175" rIns="60350" bIns="30175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tr-TR" altLang="tr-TR" b="1">
                  <a:solidFill>
                    <a:srgbClr val="3333CC"/>
                  </a:solidFill>
                  <a:ea typeface="Times New Roman" pitchFamily="18" charset="0"/>
                  <a:cs typeface="Verdana" pitchFamily="34" charset="0"/>
                </a:rPr>
                <a:t>FARKINA</a:t>
              </a:r>
              <a:endParaRPr lang="tr-TR" altLang="tr-TR" b="1">
                <a:ea typeface="Times New Roman" pitchFamily="18" charset="0"/>
                <a:cs typeface="Verdana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3333CC"/>
                  </a:solidFill>
                  <a:ea typeface="Times New Roman" pitchFamily="18" charset="0"/>
                  <a:cs typeface="Verdana" pitchFamily="34" charset="0"/>
                </a:rPr>
                <a:t>VARMA</a:t>
              </a:r>
              <a:endParaRPr lang="tr-TR" altLang="tr-TR" b="1">
                <a:ea typeface="Times New Roman" pitchFamily="18" charset="0"/>
                <a:cs typeface="Verdana" pitchFamily="34" charset="0"/>
              </a:endParaRPr>
            </a:p>
          </p:txBody>
        </p:sp>
        <p:sp>
          <p:nvSpPr>
            <p:cNvPr id="20496" name="Rectangle 46"/>
            <p:cNvSpPr>
              <a:spLocks noChangeArrowheads="1"/>
            </p:cNvSpPr>
            <p:nvPr/>
          </p:nvSpPr>
          <p:spPr bwMode="auto">
            <a:xfrm>
              <a:off x="4490" y="7168"/>
              <a:ext cx="2197" cy="973"/>
            </a:xfrm>
            <a:prstGeom prst="rect">
              <a:avLst/>
            </a:prstGeom>
            <a:solidFill>
              <a:srgbClr val="33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0350" tIns="30175" rIns="60350" bIns="30175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Verdana" pitchFamily="34" charset="0"/>
                </a:rPr>
                <a:t>HEKİME</a:t>
              </a:r>
              <a:endParaRPr lang="tr-TR" altLang="tr-TR">
                <a:ea typeface="Times New Roman" pitchFamily="18" charset="0"/>
                <a:cs typeface="Verdana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Verdana" pitchFamily="34" charset="0"/>
                </a:rPr>
                <a:t>BAŞVURMA</a:t>
              </a:r>
              <a:endParaRPr lang="tr-TR" altLang="tr-TR">
                <a:ea typeface="Times New Roman" pitchFamily="18" charset="0"/>
                <a:cs typeface="Verdana" pitchFamily="34" charset="0"/>
              </a:endParaRPr>
            </a:p>
          </p:txBody>
        </p:sp>
        <p:sp>
          <p:nvSpPr>
            <p:cNvPr id="20497" name="Rectangle 45"/>
            <p:cNvSpPr>
              <a:spLocks noChangeArrowheads="1"/>
            </p:cNvSpPr>
            <p:nvPr/>
          </p:nvSpPr>
          <p:spPr bwMode="auto">
            <a:xfrm>
              <a:off x="11187" y="7093"/>
              <a:ext cx="1296" cy="1090"/>
            </a:xfrm>
            <a:prstGeom prst="rect">
              <a:avLst/>
            </a:prstGeom>
            <a:solidFill>
              <a:srgbClr val="99CC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0350" tIns="30175" rIns="60350" bIns="30175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Verdana" pitchFamily="34" charset="0"/>
                </a:rPr>
                <a:t>R.A.M</a:t>
              </a:r>
              <a:endParaRPr lang="tr-TR" altLang="tr-TR">
                <a:ea typeface="Times New Roman" pitchFamily="18" charset="0"/>
                <a:cs typeface="Verdana" pitchFamily="34" charset="0"/>
              </a:endParaRPr>
            </a:p>
          </p:txBody>
        </p:sp>
        <p:sp>
          <p:nvSpPr>
            <p:cNvPr id="20498" name="Rectangle 44"/>
            <p:cNvSpPr>
              <a:spLocks noChangeArrowheads="1"/>
            </p:cNvSpPr>
            <p:nvPr/>
          </p:nvSpPr>
          <p:spPr bwMode="auto">
            <a:xfrm>
              <a:off x="2198" y="8410"/>
              <a:ext cx="2614" cy="1251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lIns="60350" tIns="30175" rIns="60350" bIns="30175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EĞİTSEL TANILAMA,İZLEME VE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DEĞERLENDİRME EKİBİ(ETİDE)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</p:txBody>
        </p:sp>
        <p:sp>
          <p:nvSpPr>
            <p:cNvPr id="20499" name="Rectangle 43"/>
            <p:cNvSpPr>
              <a:spLocks noChangeArrowheads="1"/>
            </p:cNvSpPr>
            <p:nvPr/>
          </p:nvSpPr>
          <p:spPr bwMode="auto">
            <a:xfrm>
              <a:off x="5955" y="8440"/>
              <a:ext cx="1882" cy="1361"/>
            </a:xfrm>
            <a:prstGeom prst="rect">
              <a:avLst/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0350" tIns="30175" rIns="60350" bIns="30175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ÖZEL EĞİTİM 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HİZMETLERİ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KURULU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</p:txBody>
        </p:sp>
        <p:sp>
          <p:nvSpPr>
            <p:cNvPr id="20500" name="Rectangle 42"/>
            <p:cNvSpPr>
              <a:spLocks noChangeArrowheads="1"/>
            </p:cNvSpPr>
            <p:nvPr/>
          </p:nvSpPr>
          <p:spPr bwMode="auto">
            <a:xfrm>
              <a:off x="8885" y="8365"/>
              <a:ext cx="2191" cy="1542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0350" tIns="30175" rIns="60350" bIns="30175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EĞİTİM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ORTAMINA 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YERLEŞTİRME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</p:txBody>
        </p:sp>
        <p:sp>
          <p:nvSpPr>
            <p:cNvPr id="20501" name="Rectangle 41"/>
            <p:cNvSpPr>
              <a:spLocks noChangeArrowheads="1"/>
            </p:cNvSpPr>
            <p:nvPr/>
          </p:nvSpPr>
          <p:spPr bwMode="auto">
            <a:xfrm>
              <a:off x="8780" y="10459"/>
              <a:ext cx="2263" cy="181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lIns="60350" tIns="30175" rIns="60350" bIns="30175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BİREYSEL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EĞİTİM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PROGRAMI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GEİŞTİRME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  <a:p>
              <a:pPr algn="ctr"/>
              <a:r>
                <a:rPr lang="tr-TR" altLang="tr-TR" b="1">
                  <a:solidFill>
                    <a:srgbClr val="4B4EB5"/>
                  </a:solidFill>
                  <a:ea typeface="Times New Roman" pitchFamily="18" charset="0"/>
                  <a:cs typeface="Arial Black" pitchFamily="34" charset="0"/>
                </a:rPr>
                <a:t>BİRİMİ</a:t>
              </a:r>
              <a:endParaRPr lang="tr-TR" altLang="tr-TR">
                <a:ea typeface="Times New Roman" pitchFamily="18" charset="0"/>
                <a:cs typeface="Arial Black" pitchFamily="34" charset="0"/>
              </a:endParaRPr>
            </a:p>
          </p:txBody>
        </p:sp>
        <p:sp>
          <p:nvSpPr>
            <p:cNvPr id="20502" name="Line 40"/>
            <p:cNvSpPr>
              <a:spLocks noChangeShapeType="1"/>
            </p:cNvSpPr>
            <p:nvPr/>
          </p:nvSpPr>
          <p:spPr bwMode="auto">
            <a:xfrm>
              <a:off x="4241" y="9500"/>
              <a:ext cx="67" cy="8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20503" name="Line 39"/>
            <p:cNvSpPr>
              <a:spLocks noChangeShapeType="1"/>
            </p:cNvSpPr>
            <p:nvPr/>
          </p:nvSpPr>
          <p:spPr bwMode="auto">
            <a:xfrm>
              <a:off x="9722" y="9936"/>
              <a:ext cx="0" cy="43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20484" name="Rectangle 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tr-TR" altLang="tr-TR">
              <a:latin typeface="Constantia" pitchFamily="18" charset="0"/>
            </a:endParaRPr>
          </a:p>
        </p:txBody>
      </p:sp>
      <p:sp>
        <p:nvSpPr>
          <p:cNvPr id="20485" name="Rectangle 52"/>
          <p:cNvSpPr>
            <a:spLocks noChangeArrowheads="1"/>
          </p:cNvSpPr>
          <p:nvPr/>
        </p:nvSpPr>
        <p:spPr bwMode="auto">
          <a:xfrm>
            <a:off x="0" y="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21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</a:t>
            </a:r>
            <a:r>
              <a:rPr lang="tr-TR" altLang="tr-TR" sz="1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→</a:t>
            </a:r>
            <a:r>
              <a:rPr lang="tr-TR" altLang="tr-TR" sz="21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 </a:t>
            </a:r>
            <a:r>
              <a:rPr lang="tr-TR" altLang="tr-TR" sz="1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→</a:t>
            </a:r>
            <a:r>
              <a:rPr lang="tr-TR" altLang="tr-TR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</a:t>
            </a:r>
            <a:r>
              <a:rPr lang="tr-TR" altLang="tr-TR" sz="21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</a:t>
            </a:r>
            <a:r>
              <a:rPr lang="tr-TR" altLang="tr-TR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 </a:t>
            </a:r>
            <a:r>
              <a:rPr lang="tr-TR" altLang="tr-TR" sz="1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→</a:t>
            </a:r>
            <a:r>
              <a:rPr lang="tr-TR" altLang="tr-TR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                  </a:t>
            </a:r>
            <a:endParaRPr lang="tr-TR" altLang="tr-TR" sz="900">
              <a:ea typeface="Times New Roman" pitchFamily="18" charset="0"/>
              <a:cs typeface="Arial" charset="0"/>
            </a:endParaRPr>
          </a:p>
          <a:p>
            <a:r>
              <a:rPr lang="tr-TR" altLang="tr-TR" sz="16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            →                →                                 </a:t>
            </a:r>
            <a:endParaRPr lang="tr-TR" altLang="tr-TR" sz="900">
              <a:ea typeface="Times New Roman" pitchFamily="18" charset="0"/>
              <a:cs typeface="Arial" charset="0"/>
            </a:endParaRPr>
          </a:p>
          <a:p>
            <a:r>
              <a:rPr lang="tr-TR" altLang="tr-TR" sz="1600" b="1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      </a:t>
            </a:r>
            <a:endParaRPr lang="tr-TR" altLang="tr-TR" sz="900">
              <a:ea typeface="Times New Roman" pitchFamily="18" charset="0"/>
              <a:cs typeface="Arial" charset="0"/>
            </a:endParaRPr>
          </a:p>
          <a:p>
            <a:r>
              <a:rPr lang="tr-TR" altLang="tr-TR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                                </a:t>
            </a:r>
            <a:r>
              <a:rPr lang="tr-TR" altLang="tr-TR" sz="13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		</a:t>
            </a:r>
            <a:endParaRPr lang="tr-TR" altLang="tr-TR" sz="900">
              <a:ea typeface="Times New Roman" pitchFamily="18" charset="0"/>
              <a:cs typeface="Arial" charset="0"/>
            </a:endParaRPr>
          </a:p>
          <a:p>
            <a:r>
              <a:rPr lang="tr-TR" altLang="tr-TR" sz="80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            </a:t>
            </a:r>
            <a:endParaRPr lang="tr-TR" altLang="tr-TR">
              <a:ea typeface="Times New Roman" pitchFamily="18" charset="0"/>
              <a:cs typeface="Arial" charset="0"/>
            </a:endParaRPr>
          </a:p>
        </p:txBody>
      </p:sp>
      <p:sp>
        <p:nvSpPr>
          <p:cNvPr id="20486" name="Rectangle 61"/>
          <p:cNvSpPr>
            <a:spLocks noChangeArrowheads="1"/>
          </p:cNvSpPr>
          <p:nvPr/>
        </p:nvSpPr>
        <p:spPr bwMode="auto">
          <a:xfrm>
            <a:off x="785813" y="428625"/>
            <a:ext cx="7961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tr-TR" altLang="tr-TR" sz="1200" b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      </a:t>
            </a:r>
            <a:r>
              <a:rPr lang="tr-TR" altLang="tr-TR" sz="1400" b="1">
                <a:solidFill>
                  <a:srgbClr val="FF0000"/>
                </a:solidFill>
                <a:ea typeface="Times New Roman" pitchFamily="18" charset="0"/>
                <a:cs typeface="Arial" charset="0"/>
              </a:rPr>
              <a:t>ÖZEL EĞİTİM GEREKTİRDİĞİ DÜŞÜNÜLEN ÖĞRENCİLERE İLİŞKİN  “TANI” SÜRECİ</a:t>
            </a:r>
            <a:endParaRPr lang="tr-TR" altLang="tr-TR" sz="1400">
              <a:solidFill>
                <a:srgbClr val="FF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20487" name="Rectangle 62"/>
          <p:cNvSpPr>
            <a:spLocks noChangeArrowheads="1"/>
          </p:cNvSpPr>
          <p:nvPr/>
        </p:nvSpPr>
        <p:spPr bwMode="auto">
          <a:xfrm>
            <a:off x="4357688" y="1000125"/>
            <a:ext cx="2071687" cy="1000125"/>
          </a:xfrm>
          <a:prstGeom prst="rect">
            <a:avLst/>
          </a:prstGeom>
          <a:solidFill>
            <a:srgbClr val="FF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60350" tIns="30175" rIns="60350" bIns="30175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Aft>
                <a:spcPts val="1000"/>
              </a:spcAft>
            </a:pPr>
            <a:r>
              <a:rPr lang="tr-TR" altLang="tr-TR" sz="1400" b="1">
                <a:solidFill>
                  <a:srgbClr val="4B4EB5"/>
                </a:solidFill>
                <a:latin typeface="Verdana" pitchFamily="34" charset="0"/>
              </a:rPr>
              <a:t>TIBBİ </a:t>
            </a:r>
          </a:p>
          <a:p>
            <a:pPr algn="ctr" eaLnBrk="1" hangingPunct="1">
              <a:spcAft>
                <a:spcPts val="1000"/>
              </a:spcAft>
            </a:pPr>
            <a:r>
              <a:rPr lang="tr-TR" altLang="tr-TR" sz="1400" b="1">
                <a:solidFill>
                  <a:srgbClr val="4B4EB5"/>
                </a:solidFill>
                <a:latin typeface="Verdana" pitchFamily="34" charset="0"/>
              </a:rPr>
              <a:t>REHABİLİTASYON</a:t>
            </a:r>
            <a:endParaRPr lang="tr-TR" altLang="tr-TR" sz="1400"/>
          </a:p>
        </p:txBody>
      </p:sp>
      <p:sp>
        <p:nvSpPr>
          <p:cNvPr id="20488" name="Line 40"/>
          <p:cNvSpPr>
            <a:spLocks noChangeShapeType="1"/>
          </p:cNvSpPr>
          <p:nvPr/>
        </p:nvSpPr>
        <p:spPr bwMode="auto">
          <a:xfrm>
            <a:off x="1643063" y="1428750"/>
            <a:ext cx="714375" cy="460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89" name="Line 40"/>
          <p:cNvSpPr>
            <a:spLocks noChangeShapeType="1"/>
          </p:cNvSpPr>
          <p:nvPr/>
        </p:nvSpPr>
        <p:spPr bwMode="auto">
          <a:xfrm flipV="1">
            <a:off x="3714750" y="1428750"/>
            <a:ext cx="857250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90" name="Line 40"/>
          <p:cNvSpPr>
            <a:spLocks noChangeShapeType="1"/>
          </p:cNvSpPr>
          <p:nvPr/>
        </p:nvSpPr>
        <p:spPr bwMode="auto">
          <a:xfrm>
            <a:off x="6215063" y="1357313"/>
            <a:ext cx="1214437" cy="46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91" name="Line 40"/>
          <p:cNvSpPr>
            <a:spLocks noChangeShapeType="1"/>
          </p:cNvSpPr>
          <p:nvPr/>
        </p:nvSpPr>
        <p:spPr bwMode="auto">
          <a:xfrm>
            <a:off x="2286000" y="3000375"/>
            <a:ext cx="1000125" cy="7143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20492" name="Line 40"/>
          <p:cNvSpPr>
            <a:spLocks noChangeShapeType="1"/>
          </p:cNvSpPr>
          <p:nvPr/>
        </p:nvSpPr>
        <p:spPr bwMode="auto">
          <a:xfrm>
            <a:off x="4572000" y="3214688"/>
            <a:ext cx="1143000" cy="460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12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Ekran Gösterisi (4:3)</PresentationFormat>
  <Paragraphs>27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3" baseType="lpstr">
      <vt:lpstr>Ofis Teması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ASUSPRO-1</dc:creator>
  <cp:lastModifiedBy>ASUSPRO-1</cp:lastModifiedBy>
  <cp:revision>1</cp:revision>
  <dcterms:created xsi:type="dcterms:W3CDTF">2018-10-08T13:19:58Z</dcterms:created>
  <dcterms:modified xsi:type="dcterms:W3CDTF">2018-10-08T13:20:29Z</dcterms:modified>
</cp:coreProperties>
</file>