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DCE6-A622-4E00-BBE3-26E8DC5D77EA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CFB3-4ACC-4BB4-AD2C-1A35A2D54D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616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DCE6-A622-4E00-BBE3-26E8DC5D77EA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CFB3-4ACC-4BB4-AD2C-1A35A2D54D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474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DCE6-A622-4E00-BBE3-26E8DC5D77EA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CFB3-4ACC-4BB4-AD2C-1A35A2D54D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26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DCE6-A622-4E00-BBE3-26E8DC5D77EA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CFB3-4ACC-4BB4-AD2C-1A35A2D54D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956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DCE6-A622-4E00-BBE3-26E8DC5D77EA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CFB3-4ACC-4BB4-AD2C-1A35A2D54D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42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DCE6-A622-4E00-BBE3-26E8DC5D77EA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CFB3-4ACC-4BB4-AD2C-1A35A2D54D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993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DCE6-A622-4E00-BBE3-26E8DC5D77EA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CFB3-4ACC-4BB4-AD2C-1A35A2D54D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83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DCE6-A622-4E00-BBE3-26E8DC5D77EA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CFB3-4ACC-4BB4-AD2C-1A35A2D54D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924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DCE6-A622-4E00-BBE3-26E8DC5D77EA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CFB3-4ACC-4BB4-AD2C-1A35A2D54D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27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DCE6-A622-4E00-BBE3-26E8DC5D77EA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CFB3-4ACC-4BB4-AD2C-1A35A2D54D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761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DCE6-A622-4E00-BBE3-26E8DC5D77EA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CFB3-4ACC-4BB4-AD2C-1A35A2D54D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15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EDCE6-A622-4E00-BBE3-26E8DC5D77EA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1CFB3-4ACC-4BB4-AD2C-1A35A2D54D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612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200" dirty="0" smtClean="0">
                <a:latin typeface="+mn-lt"/>
              </a:rPr>
              <a:t>19 ay erkek </a:t>
            </a:r>
            <a:br>
              <a:rPr lang="tr-TR" sz="3200" dirty="0" smtClean="0">
                <a:latin typeface="+mn-lt"/>
              </a:rPr>
            </a:br>
            <a:r>
              <a:rPr lang="tr-TR" sz="3200" dirty="0" smtClean="0">
                <a:latin typeface="+mn-lt"/>
              </a:rPr>
              <a:t>sağ Gelişimsel </a:t>
            </a:r>
            <a:r>
              <a:rPr lang="tr-TR" sz="3200" dirty="0" smtClean="0">
                <a:latin typeface="+mn-lt"/>
              </a:rPr>
              <a:t>Kalça </a:t>
            </a:r>
            <a:r>
              <a:rPr lang="tr-TR" sz="3200" dirty="0" err="1" smtClean="0">
                <a:latin typeface="+mn-lt"/>
              </a:rPr>
              <a:t>Displazisi</a:t>
            </a:r>
            <a:r>
              <a:rPr lang="tr-TR" sz="3200" dirty="0" smtClean="0">
                <a:latin typeface="+mn-lt"/>
              </a:rPr>
              <a:t> </a:t>
            </a:r>
            <a:r>
              <a:rPr lang="tr-TR" sz="3200" dirty="0" smtClean="0">
                <a:latin typeface="+mn-lt"/>
              </a:rPr>
              <a:t>+ </a:t>
            </a:r>
            <a:r>
              <a:rPr lang="tr-TR" sz="3200" dirty="0" err="1" smtClean="0">
                <a:latin typeface="+mn-lt"/>
              </a:rPr>
              <a:t>bilateral</a:t>
            </a:r>
            <a:r>
              <a:rPr lang="tr-TR" sz="3200" dirty="0" smtClean="0">
                <a:latin typeface="+mn-lt"/>
              </a:rPr>
              <a:t> </a:t>
            </a:r>
            <a:r>
              <a:rPr lang="tr-TR" sz="3200" dirty="0" err="1" smtClean="0">
                <a:latin typeface="+mn-lt"/>
              </a:rPr>
              <a:t>konjenital</a:t>
            </a:r>
            <a:r>
              <a:rPr lang="tr-TR" sz="3200" dirty="0" smtClean="0">
                <a:latin typeface="+mn-lt"/>
              </a:rPr>
              <a:t> </a:t>
            </a:r>
            <a:r>
              <a:rPr lang="tr-TR" sz="3200" dirty="0" err="1" smtClean="0">
                <a:latin typeface="+mn-lt"/>
              </a:rPr>
              <a:t>vertikal</a:t>
            </a:r>
            <a:r>
              <a:rPr lang="tr-TR" sz="3200" dirty="0" smtClean="0">
                <a:latin typeface="+mn-lt"/>
              </a:rPr>
              <a:t> </a:t>
            </a:r>
            <a:r>
              <a:rPr lang="tr-TR" sz="3200" dirty="0" err="1" smtClean="0">
                <a:latin typeface="+mn-lt"/>
              </a:rPr>
              <a:t>talus</a:t>
            </a:r>
            <a:endParaRPr lang="tr-TR" sz="3200" dirty="0">
              <a:latin typeface="+mn-lt"/>
            </a:endParaRP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5540" y="1825625"/>
            <a:ext cx="5006920" cy="4351338"/>
          </a:xfrm>
          <a:prstGeom prst="rect">
            <a:avLst/>
          </a:prstGeom>
        </p:spPr>
      </p:pic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132580"/>
            <a:ext cx="5181600" cy="373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85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26336" cy="1325563"/>
          </a:xfrm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latin typeface="+mn-lt"/>
              </a:rPr>
              <a:t>Sağ kalça açık </a:t>
            </a:r>
            <a:r>
              <a:rPr lang="tr-TR" sz="2400" dirty="0" err="1" smtClean="0">
                <a:latin typeface="+mn-lt"/>
              </a:rPr>
              <a:t>redüksiyon+Dega</a:t>
            </a:r>
            <a:r>
              <a:rPr lang="tr-TR" sz="2400" dirty="0" smtClean="0">
                <a:latin typeface="+mn-lt"/>
              </a:rPr>
              <a:t> </a:t>
            </a:r>
            <a:r>
              <a:rPr lang="tr-TR" sz="2400" dirty="0" err="1" smtClean="0">
                <a:latin typeface="+mn-lt"/>
              </a:rPr>
              <a:t>pelvik</a:t>
            </a:r>
            <a:r>
              <a:rPr lang="tr-TR" sz="2400" dirty="0" smtClean="0">
                <a:latin typeface="+mn-lt"/>
              </a:rPr>
              <a:t> </a:t>
            </a:r>
            <a:r>
              <a:rPr lang="tr-TR" sz="2400" dirty="0" err="1" smtClean="0">
                <a:latin typeface="+mn-lt"/>
              </a:rPr>
              <a:t>osteotomi+femoral</a:t>
            </a:r>
            <a:r>
              <a:rPr lang="tr-TR" sz="2400" dirty="0" smtClean="0">
                <a:latin typeface="+mn-lt"/>
              </a:rPr>
              <a:t> kısaltma +</a:t>
            </a:r>
            <a:r>
              <a:rPr lang="tr-TR" sz="2400" dirty="0" err="1" smtClean="0">
                <a:latin typeface="+mn-lt"/>
              </a:rPr>
              <a:t>derotasyon</a:t>
            </a:r>
            <a:r>
              <a:rPr lang="tr-TR" sz="2400" dirty="0" smtClean="0">
                <a:latin typeface="+mn-lt"/>
              </a:rPr>
              <a:t> </a:t>
            </a:r>
            <a:r>
              <a:rPr lang="tr-TR" sz="2400" dirty="0" err="1" smtClean="0">
                <a:latin typeface="+mn-lt"/>
              </a:rPr>
              <a:t>osteotomisi</a:t>
            </a:r>
            <a:r>
              <a:rPr lang="tr-TR" sz="2400" dirty="0" smtClean="0">
                <a:latin typeface="+mn-lt"/>
              </a:rPr>
              <a:t> (ameliyat sonrası 1. yıl)</a:t>
            </a:r>
            <a:br>
              <a:rPr lang="tr-TR" sz="2400" dirty="0" smtClean="0">
                <a:latin typeface="+mn-lt"/>
              </a:rPr>
            </a:br>
            <a:r>
              <a:rPr lang="tr-TR" sz="2400" dirty="0" err="1">
                <a:latin typeface="+mn-lt"/>
              </a:rPr>
              <a:t>B</a:t>
            </a:r>
            <a:r>
              <a:rPr lang="tr-TR" sz="2400" dirty="0" err="1" smtClean="0">
                <a:latin typeface="+mn-lt"/>
              </a:rPr>
              <a:t>ilateral</a:t>
            </a:r>
            <a:r>
              <a:rPr lang="tr-TR" sz="2400" dirty="0" smtClean="0">
                <a:latin typeface="+mn-lt"/>
              </a:rPr>
              <a:t> CSTR</a:t>
            </a:r>
            <a:endParaRPr lang="tr-TR" sz="2400" dirty="0">
              <a:latin typeface="+mn-lt"/>
            </a:endParaRP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64536" y="57193"/>
            <a:ext cx="1378527" cy="1223577"/>
          </a:xfrm>
          <a:prstGeom prst="rect">
            <a:avLst/>
          </a:prstGeom>
        </p:spPr>
      </p:pic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094429"/>
            <a:ext cx="5181600" cy="381373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4"/>
          <a:srcRect l="5975" r="11204" b="16182"/>
          <a:stretch/>
        </p:blipFill>
        <p:spPr>
          <a:xfrm>
            <a:off x="1072662" y="1998620"/>
            <a:ext cx="3991708" cy="427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218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</Words>
  <Application>Microsoft Office PowerPoint</Application>
  <PresentationFormat>Geniş ekran</PresentationFormat>
  <Paragraphs>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19 ay erkek  sağ Gelişimsel Kalça Displazisi + bilateral konjenital vertikal talus</vt:lpstr>
      <vt:lpstr>Sağ kalça açık redüksiyon+Dega pelvik osteotomi+femoral kısaltma +derotasyon osteotomisi (ameliyat sonrası 1. yıl) Bilateral CSTR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genel</dc:creator>
  <cp:lastModifiedBy>genel</cp:lastModifiedBy>
  <cp:revision>2</cp:revision>
  <dcterms:created xsi:type="dcterms:W3CDTF">2020-09-06T13:46:19Z</dcterms:created>
  <dcterms:modified xsi:type="dcterms:W3CDTF">2020-09-06T13:57:37Z</dcterms:modified>
</cp:coreProperties>
</file>