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13.11.2015</a:t>
            </a:r>
            <a:endParaRPr lang="tr-TR" dirty="0"/>
          </a:p>
        </p:txBody>
      </p:sp>
      <p:pic>
        <p:nvPicPr>
          <p:cNvPr id="25" name="24 İçerik Yer Tutucusu" descr="IMG_6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78" r="16946"/>
          <a:stretch>
            <a:fillRect/>
          </a:stretch>
        </p:blipFill>
        <p:spPr>
          <a:xfrm rot="5400000">
            <a:off x="2536016" y="1558928"/>
            <a:ext cx="407196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17.10.2016</a:t>
            </a:r>
            <a:endParaRPr lang="tr-TR" dirty="0"/>
          </a:p>
        </p:txBody>
      </p:sp>
      <p:pic>
        <p:nvPicPr>
          <p:cNvPr id="4" name="3 İçerik Yer Tutucusu" descr="IMG_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070"/>
          <a:stretch>
            <a:fillRect/>
          </a:stretch>
        </p:blipFill>
        <p:spPr>
          <a:xfrm rot="5400000">
            <a:off x="2864493" y="1421731"/>
            <a:ext cx="379757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17.10.2016</a:t>
            </a:r>
            <a:endParaRPr lang="tr-TR" dirty="0"/>
          </a:p>
        </p:txBody>
      </p:sp>
      <p:pic>
        <p:nvPicPr>
          <p:cNvPr id="4" name="3 İçerik Yer Tutucusu" descr="IMG_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784"/>
          <a:stretch>
            <a:fillRect/>
          </a:stretch>
        </p:blipFill>
        <p:spPr>
          <a:xfrm rot="5400000">
            <a:off x="2400146" y="1671764"/>
            <a:ext cx="4297639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17.10.2016</a:t>
            </a:r>
            <a:endParaRPr lang="tr-TR" dirty="0"/>
          </a:p>
        </p:txBody>
      </p:sp>
      <p:pic>
        <p:nvPicPr>
          <p:cNvPr id="4" name="3 İçerik Yer Tutucusu" descr="IMG_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4703"/>
          <a:stretch>
            <a:fillRect/>
          </a:stretch>
        </p:blipFill>
        <p:spPr>
          <a:xfrm rot="5400000">
            <a:off x="2578741" y="1921797"/>
            <a:ext cx="394044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_0067 - Kop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865"/>
          <a:stretch>
            <a:fillRect/>
          </a:stretch>
        </p:blipFill>
        <p:spPr>
          <a:xfrm rot="5400000">
            <a:off x="2150113" y="1564607"/>
            <a:ext cx="465482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17.10.2016</a:t>
            </a:r>
            <a:endParaRPr lang="tr-TR" dirty="0"/>
          </a:p>
        </p:txBody>
      </p:sp>
      <p:pic>
        <p:nvPicPr>
          <p:cNvPr id="4" name="3 İçerik Yer Tutucusu" descr="IMG_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13.11.2015</a:t>
            </a:r>
            <a:endParaRPr lang="tr-TR" dirty="0"/>
          </a:p>
        </p:txBody>
      </p:sp>
      <p:pic>
        <p:nvPicPr>
          <p:cNvPr id="4" name="3 İçerik Yer Tutucusu" descr="IMG_6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497"/>
          <a:stretch>
            <a:fillRect/>
          </a:stretch>
        </p:blipFill>
        <p:spPr>
          <a:xfrm rot="5400000">
            <a:off x="2150113" y="1493169"/>
            <a:ext cx="479770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13.11.2015</a:t>
            </a:r>
            <a:endParaRPr lang="tr-TR" dirty="0"/>
          </a:p>
        </p:txBody>
      </p:sp>
      <p:pic>
        <p:nvPicPr>
          <p:cNvPr id="4" name="3 İçerik Yer Tutucusu" descr="IMG_6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4758"/>
          <a:stretch>
            <a:fillRect/>
          </a:stretch>
        </p:blipFill>
        <p:spPr>
          <a:xfrm rot="5400000">
            <a:off x="2278695" y="1936091"/>
            <a:ext cx="454054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13.11.2015</a:t>
            </a:r>
            <a:endParaRPr lang="tr-TR" dirty="0"/>
          </a:p>
        </p:txBody>
      </p:sp>
      <p:pic>
        <p:nvPicPr>
          <p:cNvPr id="4" name="3 İçerik Yer Tutucusu" descr="IMG_6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686" r="10654"/>
          <a:stretch>
            <a:fillRect/>
          </a:stretch>
        </p:blipFill>
        <p:spPr>
          <a:xfrm rot="5400000">
            <a:off x="2120073" y="1808961"/>
            <a:ext cx="414340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13.11.2015</a:t>
            </a:r>
            <a:endParaRPr lang="tr-TR" dirty="0"/>
          </a:p>
        </p:txBody>
      </p:sp>
      <p:pic>
        <p:nvPicPr>
          <p:cNvPr id="4" name="3 İçerik Yer Tutucusu" descr="IMG_6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9967"/>
          <a:stretch>
            <a:fillRect/>
          </a:stretch>
        </p:blipFill>
        <p:spPr>
          <a:xfrm rot="5400000">
            <a:off x="2435865" y="1636045"/>
            <a:ext cx="422620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_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549" y="2375287"/>
            <a:ext cx="4714884" cy="3536163"/>
          </a:xfrm>
        </p:spPr>
      </p:pic>
      <p:pic>
        <p:nvPicPr>
          <p:cNvPr id="6" name="5 Resim" descr="IMG_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45211" y="2269151"/>
            <a:ext cx="390524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29.12.2015</a:t>
            </a:r>
            <a:endParaRPr lang="tr-TR" dirty="0"/>
          </a:p>
        </p:txBody>
      </p:sp>
      <p:pic>
        <p:nvPicPr>
          <p:cNvPr id="4" name="3 İçerik Yer Tutucusu" descr="IMG_6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Ekran Gösterisi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13.11.2015</vt:lpstr>
      <vt:lpstr>13.11.2015</vt:lpstr>
      <vt:lpstr>13.11.2015</vt:lpstr>
      <vt:lpstr>13.11.2015</vt:lpstr>
      <vt:lpstr>13.11.2015</vt:lpstr>
      <vt:lpstr>Slayt 6</vt:lpstr>
      <vt:lpstr>29.12.2015</vt:lpstr>
      <vt:lpstr>29.12.2015</vt:lpstr>
      <vt:lpstr>29.12.2015</vt:lpstr>
      <vt:lpstr>29.12.2015</vt:lpstr>
      <vt:lpstr>29.12.2015</vt:lpstr>
      <vt:lpstr>29.12.2015</vt:lpstr>
      <vt:lpstr>17.10.2016</vt:lpstr>
      <vt:lpstr>17.10.2016</vt:lpstr>
      <vt:lpstr>17.10.2016</vt:lpstr>
      <vt:lpstr>Slayt 16</vt:lpstr>
      <vt:lpstr>17.10.2016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13.11.2015</dc:title>
  <dc:creator>genel</dc:creator>
  <cp:lastModifiedBy>genel</cp:lastModifiedBy>
  <cp:revision>6</cp:revision>
  <dcterms:created xsi:type="dcterms:W3CDTF">2017-06-28T15:41:18Z</dcterms:created>
  <dcterms:modified xsi:type="dcterms:W3CDTF">2017-08-13T12:30:21Z</dcterms:modified>
</cp:coreProperties>
</file>