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79 yaş bayan </a:t>
            </a:r>
            <a:r>
              <a:rPr lang="tr-TR" dirty="0" err="1" smtClean="0"/>
              <a:t>Enfekte</a:t>
            </a:r>
            <a:r>
              <a:rPr lang="tr-TR" dirty="0" smtClean="0"/>
              <a:t> diz protezi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2584"/>
          <a:stretch>
            <a:fillRect/>
          </a:stretch>
        </p:blipFill>
        <p:spPr bwMode="auto">
          <a:xfrm>
            <a:off x="214282" y="2071678"/>
            <a:ext cx="4929222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7024"/>
          <a:stretch>
            <a:fillRect/>
          </a:stretch>
        </p:blipFill>
        <p:spPr bwMode="auto">
          <a:xfrm>
            <a:off x="5357818" y="2000240"/>
            <a:ext cx="349567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Antibiyotikli </a:t>
            </a:r>
            <a:r>
              <a:rPr lang="tr-TR" dirty="0" err="1" smtClean="0"/>
              <a:t>Spacer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177" r="16267"/>
          <a:stretch>
            <a:fillRect/>
          </a:stretch>
        </p:blipFill>
        <p:spPr bwMode="auto">
          <a:xfrm>
            <a:off x="642910" y="1928802"/>
            <a:ext cx="4572032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4552" r="23880"/>
          <a:stretch>
            <a:fillRect/>
          </a:stretch>
        </p:blipFill>
        <p:spPr bwMode="auto">
          <a:xfrm>
            <a:off x="5357818" y="2000240"/>
            <a:ext cx="2357454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Revizyon Total Diz Protezi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33813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32670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79 yaş bayan Enfekte diz protezi</vt:lpstr>
      <vt:lpstr>Antibiyotikli Spacer Uygulaması</vt:lpstr>
      <vt:lpstr>Revizyon Total Diz Protezi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79 yaş bayan Enfekte diz protezi</dc:title>
  <dc:creator>genel</dc:creator>
  <cp:lastModifiedBy>genel</cp:lastModifiedBy>
  <cp:revision>3</cp:revision>
  <dcterms:created xsi:type="dcterms:W3CDTF">2017-08-09T06:34:53Z</dcterms:created>
  <dcterms:modified xsi:type="dcterms:W3CDTF">2017-08-09T09:53:59Z</dcterms:modified>
</cp:coreProperties>
</file>