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SOL PEV ERKEK 15 GÜNLÜK</a:t>
            </a:r>
            <a:br>
              <a:rPr lang="tr-TR" dirty="0" smtClean="0"/>
            </a:br>
            <a:r>
              <a:rPr lang="tr-TR" dirty="0" smtClean="0"/>
              <a:t>PONSETI TEDAVİSİ</a:t>
            </a:r>
            <a:endParaRPr lang="tr-TR" dirty="0"/>
          </a:p>
        </p:txBody>
      </p:sp>
      <p:pic>
        <p:nvPicPr>
          <p:cNvPr id="1028" name="Picture 4" descr="E:\MSE_CASES\CLUBFOOT\İDİOPATİK_PEV\muhammed mete atmaca_99923728\20_07_2015\20_07_2015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86600" y="-12115800"/>
            <a:ext cx="2332800" cy="3110400"/>
          </a:xfrm>
          <a:prstGeom prst="rect">
            <a:avLst/>
          </a:prstGeom>
          <a:noFill/>
        </p:spPr>
      </p:pic>
      <p:pic>
        <p:nvPicPr>
          <p:cNvPr id="1033" name="Picture 9" descr="E:\MSE_CASES\CLUBFOOT\İDİOPATİK_PEV\muhammed mete atmaca_99923728\20_07_2015\20_07_2015_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9501"/>
          <a:stretch>
            <a:fillRect/>
          </a:stretch>
        </p:blipFill>
        <p:spPr bwMode="auto">
          <a:xfrm>
            <a:off x="857224" y="1500174"/>
            <a:ext cx="2396098" cy="2571768"/>
          </a:xfrm>
          <a:prstGeom prst="rect">
            <a:avLst/>
          </a:prstGeom>
          <a:noFill/>
        </p:spPr>
      </p:pic>
      <p:pic>
        <p:nvPicPr>
          <p:cNvPr id="1034" name="Picture 10" descr="E:\MSE_CASES\CLUBFOOT\İDİOPATİK_PEV\muhammed mete atmaca_99923728\20_07_2015\20_07_2015_2.JPG"/>
          <p:cNvPicPr>
            <a:picLocks noChangeAspect="1" noChangeArrowheads="1"/>
          </p:cNvPicPr>
          <p:nvPr/>
        </p:nvPicPr>
        <p:blipFill>
          <a:blip r:embed="rId4" cstate="print"/>
          <a:srcRect b="19047"/>
          <a:stretch>
            <a:fillRect/>
          </a:stretch>
        </p:blipFill>
        <p:spPr bwMode="auto">
          <a:xfrm>
            <a:off x="4786314" y="1571612"/>
            <a:ext cx="2446734" cy="2640933"/>
          </a:xfrm>
          <a:prstGeom prst="rect">
            <a:avLst/>
          </a:prstGeom>
          <a:noFill/>
        </p:spPr>
      </p:pic>
      <p:pic>
        <p:nvPicPr>
          <p:cNvPr id="1035" name="Picture 11" descr="E:\MSE_CASES\CLUBFOOT\İDİOPATİK_PEV\muhammed mete atmaca_99923728\20_07_2015\20_07_2015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4357694"/>
            <a:ext cx="2971680" cy="22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 YAŞ 4 AY</a:t>
            </a:r>
            <a:endParaRPr lang="tr-TR" dirty="0"/>
          </a:p>
        </p:txBody>
      </p:sp>
      <p:pic>
        <p:nvPicPr>
          <p:cNvPr id="2050" name="Picture 2" descr="E:\MSE_CASES\CLUBFOOT\İDİOPATİK_PEV\muhammed mete atmaca_99923728\31.10.2017\IMG_59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287" r="23676"/>
          <a:stretch>
            <a:fillRect/>
          </a:stretch>
        </p:blipFill>
        <p:spPr bwMode="auto">
          <a:xfrm rot="5400000">
            <a:off x="886770" y="1470628"/>
            <a:ext cx="3369931" cy="3714776"/>
          </a:xfrm>
          <a:prstGeom prst="rect">
            <a:avLst/>
          </a:prstGeom>
          <a:noFill/>
        </p:spPr>
      </p:pic>
      <p:pic>
        <p:nvPicPr>
          <p:cNvPr id="2051" name="Picture 3" descr="E:\MSE_CASES\CLUBFOOT\İDİOPATİK_PEV\muhammed mete atmaca_99923728\31.10.2017\IMG_5931.JPG"/>
          <p:cNvPicPr>
            <a:picLocks noChangeAspect="1" noChangeArrowheads="1"/>
          </p:cNvPicPr>
          <p:nvPr/>
        </p:nvPicPr>
        <p:blipFill>
          <a:blip r:embed="rId3" cstate="print"/>
          <a:srcRect r="16892"/>
          <a:stretch>
            <a:fillRect/>
          </a:stretch>
        </p:blipFill>
        <p:spPr bwMode="auto">
          <a:xfrm rot="5400000">
            <a:off x="4908281" y="1878273"/>
            <a:ext cx="3357586" cy="3030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Ekran Gösterisi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SOL PEV ERKEK 15 GÜNLÜK PONSETI TEDAVİSİ</vt:lpstr>
      <vt:lpstr>2 YAŞ 4 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 PEV ERKEK 15 GÜNLÜK PONSETI TEDAVİSİ</dc:title>
  <dc:creator>genel</dc:creator>
  <cp:lastModifiedBy>genel</cp:lastModifiedBy>
  <cp:revision>2</cp:revision>
  <dcterms:created xsi:type="dcterms:W3CDTF">2017-10-31T14:54:24Z</dcterms:created>
  <dcterms:modified xsi:type="dcterms:W3CDTF">2017-10-31T15:07:07Z</dcterms:modified>
</cp:coreProperties>
</file>