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08.08.2017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08.08.2017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08.08.2017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08.08.2017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07.09.2015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2625" y="1643856"/>
            <a:ext cx="5238750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15.10.2015</a:t>
            </a:r>
            <a:endParaRPr lang="tr-T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7225" r="15318"/>
          <a:stretch>
            <a:fillRect/>
          </a:stretch>
        </p:blipFill>
        <p:spPr bwMode="auto">
          <a:xfrm>
            <a:off x="500034" y="1928802"/>
            <a:ext cx="3829060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l="6852" t="8333" r="19543" b="14015"/>
          <a:stretch>
            <a:fillRect/>
          </a:stretch>
        </p:blipFill>
        <p:spPr bwMode="auto">
          <a:xfrm>
            <a:off x="4714876" y="2357430"/>
            <a:ext cx="4143404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11.03.2016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5050" y="1881981"/>
            <a:ext cx="45339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Ekran Gösterisi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07.09.2015</vt:lpstr>
      <vt:lpstr>15.10.2015</vt:lpstr>
      <vt:lpstr>11.03.2016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11.03.206</dc:title>
  <dc:creator>genel</dc:creator>
  <cp:lastModifiedBy>genel</cp:lastModifiedBy>
  <cp:revision>5</cp:revision>
  <dcterms:created xsi:type="dcterms:W3CDTF">2017-03-22T15:03:06Z</dcterms:created>
  <dcterms:modified xsi:type="dcterms:W3CDTF">2017-08-08T09:56:54Z</dcterms:modified>
</cp:coreProperties>
</file>