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15 Yaş E, Sağ Dizde Kitle</a:t>
            </a:r>
            <a:endParaRPr lang="tr-TR" dirty="0"/>
          </a:p>
        </p:txBody>
      </p:sp>
      <p:pic>
        <p:nvPicPr>
          <p:cNvPr id="1026" name="Picture 2" descr="E:\MSE_CASES\TM\DİZ_GANGLİON_emirhan demir_1085154\28.07.2017\IMG_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39" t="5369"/>
          <a:stretch>
            <a:fillRect/>
          </a:stretch>
        </p:blipFill>
        <p:spPr bwMode="auto">
          <a:xfrm rot="5400000">
            <a:off x="315103" y="2399486"/>
            <a:ext cx="3798885" cy="3000396"/>
          </a:xfrm>
          <a:prstGeom prst="rect">
            <a:avLst/>
          </a:prstGeom>
          <a:noFill/>
        </p:spPr>
      </p:pic>
      <p:pic>
        <p:nvPicPr>
          <p:cNvPr id="1027" name="Picture 3" descr="E:\MSE_CASES\TM\DİZ_GANGLİON_emirhan demir_1085154\28.07.2017\IMG_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3110400" cy="2332800"/>
          </a:xfrm>
          <a:prstGeom prst="rect">
            <a:avLst/>
          </a:prstGeom>
          <a:noFill/>
        </p:spPr>
      </p:pic>
      <p:pic>
        <p:nvPicPr>
          <p:cNvPr id="1028" name="Picture 4" descr="E:\MSE_CASES\TM\DİZ_GANGLİON_emirhan demir_1085154\28.07.2017\IMG_4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72800" y="-8229600"/>
            <a:ext cx="3110400" cy="2332800"/>
          </a:xfrm>
          <a:prstGeom prst="rect">
            <a:avLst/>
          </a:prstGeom>
          <a:noFill/>
        </p:spPr>
      </p:pic>
      <p:pic>
        <p:nvPicPr>
          <p:cNvPr id="1029" name="Picture 5" descr="E:\MSE_CASES\TM\DİZ_GANGLİON_emirhan demir_1085154\28.07.2017\IMG_4254.JPG"/>
          <p:cNvPicPr>
            <a:picLocks noChangeAspect="1" noChangeArrowheads="1"/>
          </p:cNvPicPr>
          <p:nvPr/>
        </p:nvPicPr>
        <p:blipFill>
          <a:blip r:embed="rId4" cstate="print"/>
          <a:srcRect l="28894" t="16528"/>
          <a:stretch>
            <a:fillRect/>
          </a:stretch>
        </p:blipFill>
        <p:spPr bwMode="auto">
          <a:xfrm rot="5400000">
            <a:off x="4778555" y="2222312"/>
            <a:ext cx="3714776" cy="3270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MRI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2043230" cy="24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2570240" cy="218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357694"/>
            <a:ext cx="2333626" cy="222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214818"/>
            <a:ext cx="204717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Sinovyal</a:t>
            </a:r>
            <a:r>
              <a:rPr lang="tr-TR" dirty="0" smtClean="0"/>
              <a:t> </a:t>
            </a:r>
            <a:r>
              <a:rPr lang="tr-TR" smtClean="0"/>
              <a:t>Hemanjiom</a:t>
            </a:r>
            <a:endParaRPr lang="tr-TR" dirty="0"/>
          </a:p>
        </p:txBody>
      </p:sp>
      <p:pic>
        <p:nvPicPr>
          <p:cNvPr id="2050" name="Picture 2" descr="E:\MSE_CASES\TM\DİZ_GANGLİON_emirhan demir_1085154\28.07.2017\IMG_4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50" t="13145" b="9390"/>
          <a:stretch>
            <a:fillRect/>
          </a:stretch>
        </p:blipFill>
        <p:spPr bwMode="auto">
          <a:xfrm rot="10800000">
            <a:off x="1571604" y="1857364"/>
            <a:ext cx="6143668" cy="3898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Ekran Gösterisi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Ofis Teması</vt:lpstr>
      <vt:lpstr>15 Yaş E, Sağ Dizde Kitle</vt:lpstr>
      <vt:lpstr>MRI</vt:lpstr>
      <vt:lpstr>Sinovyal Hemanjiom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Yaş E, Sağ Dizde Kitle</dc:title>
  <dc:creator>genel</dc:creator>
  <cp:lastModifiedBy>genel</cp:lastModifiedBy>
  <cp:revision>6</cp:revision>
  <dcterms:created xsi:type="dcterms:W3CDTF">2017-10-28T18:41:25Z</dcterms:created>
  <dcterms:modified xsi:type="dcterms:W3CDTF">2017-10-28T19:03:49Z</dcterms:modified>
</cp:coreProperties>
</file>