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20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61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27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00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65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07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28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1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8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12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46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2A2B-1896-4DD4-9C7A-B48B52581085}" type="datetimeFigureOut">
              <a:rPr lang="tr-TR" smtClean="0"/>
              <a:t>06.09.2020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3D74-5384-4997-B85B-CC667573F4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4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18369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latin typeface="+mn-lt"/>
              </a:rPr>
              <a:t>SOL GENU </a:t>
            </a:r>
            <a:r>
              <a:rPr lang="tr-TR" sz="3200" smtClean="0">
                <a:latin typeface="+mn-lt"/>
              </a:rPr>
              <a:t>VALGUM (K BACAK)</a:t>
            </a:r>
            <a:endParaRPr lang="tr-TR" sz="3200" dirty="0">
              <a:latin typeface="+mn-lt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75959" y="957630"/>
            <a:ext cx="5157787" cy="814387"/>
          </a:xfrm>
        </p:spPr>
        <p:txBody>
          <a:bodyPr/>
          <a:lstStyle/>
          <a:p>
            <a:pPr algn="ctr"/>
            <a:r>
              <a:rPr lang="tr-TR" dirty="0" smtClean="0"/>
              <a:t>4 YAŞ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64577" y="1772017"/>
            <a:ext cx="2662400" cy="5042319"/>
          </a:xfrm>
          <a:prstGeom prst="rect">
            <a:avLst/>
          </a:prstGeo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33746" y="934380"/>
            <a:ext cx="5183188" cy="823912"/>
          </a:xfrm>
        </p:spPr>
        <p:txBody>
          <a:bodyPr/>
          <a:lstStyle/>
          <a:p>
            <a:pPr algn="ctr"/>
            <a:r>
              <a:rPr lang="tr-TR" dirty="0" smtClean="0"/>
              <a:t>6 YAŞ</a:t>
            </a:r>
            <a:endParaRPr lang="tr-TR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87762" y="1758292"/>
            <a:ext cx="2397002" cy="511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2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SOL GENU VALGUM (K BACAK)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genel</dc:creator>
  <cp:lastModifiedBy>genel</cp:lastModifiedBy>
  <cp:revision>3</cp:revision>
  <dcterms:created xsi:type="dcterms:W3CDTF">2020-09-06T13:11:03Z</dcterms:created>
  <dcterms:modified xsi:type="dcterms:W3CDTF">2020-09-06T13:40:07Z</dcterms:modified>
</cp:coreProperties>
</file>