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PREOP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2334" y="1600200"/>
            <a:ext cx="48993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tr-TR" dirty="0" smtClean="0"/>
              <a:t>INTRAOP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3520"/>
          <a:stretch>
            <a:fillRect/>
          </a:stretch>
        </p:blipFill>
        <p:spPr bwMode="auto">
          <a:xfrm>
            <a:off x="2000232" y="1357298"/>
            <a:ext cx="4786314" cy="305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4570896"/>
            <a:ext cx="1733545" cy="207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572008"/>
            <a:ext cx="1875227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 4. AY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9912" y="1686719"/>
            <a:ext cx="292417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PREOP</vt:lpstr>
      <vt:lpstr>INTRAOP</vt:lpstr>
      <vt:lpstr>PO 4. 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PREOP</dc:title>
  <dc:creator>genel</dc:creator>
  <cp:lastModifiedBy>genel</cp:lastModifiedBy>
  <cp:revision>2</cp:revision>
  <dcterms:created xsi:type="dcterms:W3CDTF">2018-03-14T14:23:16Z</dcterms:created>
  <dcterms:modified xsi:type="dcterms:W3CDTF">2018-03-14T14:28:04Z</dcterms:modified>
</cp:coreProperties>
</file>