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file:///C:\Users\genel\Desktop\AFTER.wmv" TargetMode="External"/><Relationship Id="rId1" Type="http://schemas.openxmlformats.org/officeDocument/2006/relationships/video" Target="file:///C:\Users\genel\Desktop\BEFORE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725602"/>
          </a:xfrm>
        </p:spPr>
        <p:txBody>
          <a:bodyPr>
            <a:normAutofit/>
          </a:bodyPr>
          <a:lstStyle/>
          <a:p>
            <a:r>
              <a:rPr lang="tr-TR" u="sng" smtClean="0"/>
              <a:t>CP </a:t>
            </a:r>
            <a:r>
              <a:rPr lang="tr-TR" u="sng" dirty="0" smtClean="0"/>
              <a:t>YÜRÜME BOZUKLUĞU (CROUCH GAIT)</a:t>
            </a:r>
            <a:endParaRPr lang="tr-TR" dirty="0"/>
          </a:p>
        </p:txBody>
      </p:sp>
      <p:pic>
        <p:nvPicPr>
          <p:cNvPr id="5" name="BEFORE.wmv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85720" y="2214554"/>
            <a:ext cx="4235451" cy="3176588"/>
          </a:xfrm>
          <a:prstGeom prst="rect">
            <a:avLst/>
          </a:prstGeom>
        </p:spPr>
      </p:pic>
      <p:pic>
        <p:nvPicPr>
          <p:cNvPr id="8" name="AFTER.wmv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527547" y="2071678"/>
            <a:ext cx="4616453" cy="3462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27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427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0176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</Words>
  <Application>Microsoft Office PowerPoint</Application>
  <PresentationFormat>Ekran Gösterisi (4:3)</PresentationFormat>
  <Paragraphs>1</Paragraphs>
  <Slides>1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CP YÜRÜME BOZUKLUĞU (CROUCH GAIT)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genel</dc:creator>
  <cp:lastModifiedBy>genel</cp:lastModifiedBy>
  <cp:revision>6</cp:revision>
  <dcterms:created xsi:type="dcterms:W3CDTF">2018-07-24T14:40:17Z</dcterms:created>
  <dcterms:modified xsi:type="dcterms:W3CDTF">2018-07-24T15:27:51Z</dcterms:modified>
</cp:coreProperties>
</file>