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57 yaş bayan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675" y="1691481"/>
            <a:ext cx="5962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 Total Diz Protezi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28384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000240"/>
            <a:ext cx="32480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Ekran Gösterisi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57 yaş bayan</vt:lpstr>
      <vt:lpstr>Sağ Total Diz Protezi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57 yaş bayan</dc:title>
  <dc:creator>genel</dc:creator>
  <cp:lastModifiedBy>genel</cp:lastModifiedBy>
  <cp:revision>1</cp:revision>
  <dcterms:created xsi:type="dcterms:W3CDTF">2017-08-13T10:39:15Z</dcterms:created>
  <dcterms:modified xsi:type="dcterms:W3CDTF">2017-08-13T10:41:08Z</dcterms:modified>
</cp:coreProperties>
</file>