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9CEB-A9E4-4D1D-8D1A-C7D9E477DFFE}" type="datetimeFigureOut">
              <a:rPr lang="tr-TR" smtClean="0"/>
              <a:t>06.09.2020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A6C4-FFE9-487E-8053-3F4F02F5B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54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9CEB-A9E4-4D1D-8D1A-C7D9E477DFFE}" type="datetimeFigureOut">
              <a:rPr lang="tr-TR" smtClean="0"/>
              <a:t>06.09.2020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A6C4-FFE9-487E-8053-3F4F02F5B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55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9CEB-A9E4-4D1D-8D1A-C7D9E477DFFE}" type="datetimeFigureOut">
              <a:rPr lang="tr-TR" smtClean="0"/>
              <a:t>06.09.2020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A6C4-FFE9-487E-8053-3F4F02F5B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79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9CEB-A9E4-4D1D-8D1A-C7D9E477DFFE}" type="datetimeFigureOut">
              <a:rPr lang="tr-TR" smtClean="0"/>
              <a:t>06.09.2020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A6C4-FFE9-487E-8053-3F4F02F5B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48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9CEB-A9E4-4D1D-8D1A-C7D9E477DFFE}" type="datetimeFigureOut">
              <a:rPr lang="tr-TR" smtClean="0"/>
              <a:t>06.09.2020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A6C4-FFE9-487E-8053-3F4F02F5B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698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9CEB-A9E4-4D1D-8D1A-C7D9E477DFFE}" type="datetimeFigureOut">
              <a:rPr lang="tr-TR" smtClean="0"/>
              <a:t>06.09.2020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A6C4-FFE9-487E-8053-3F4F02F5B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59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9CEB-A9E4-4D1D-8D1A-C7D9E477DFFE}" type="datetimeFigureOut">
              <a:rPr lang="tr-TR" smtClean="0"/>
              <a:t>06.09.2020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A6C4-FFE9-487E-8053-3F4F02F5B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90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9CEB-A9E4-4D1D-8D1A-C7D9E477DFFE}" type="datetimeFigureOut">
              <a:rPr lang="tr-TR" smtClean="0"/>
              <a:t>06.09.2020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A6C4-FFE9-487E-8053-3F4F02F5B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37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9CEB-A9E4-4D1D-8D1A-C7D9E477DFFE}" type="datetimeFigureOut">
              <a:rPr lang="tr-TR" smtClean="0"/>
              <a:t>06.09.2020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A6C4-FFE9-487E-8053-3F4F02F5B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75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9CEB-A9E4-4D1D-8D1A-C7D9E477DFFE}" type="datetimeFigureOut">
              <a:rPr lang="tr-TR" smtClean="0"/>
              <a:t>06.09.2020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A6C4-FFE9-487E-8053-3F4F02F5B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54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9CEB-A9E4-4D1D-8D1A-C7D9E477DFFE}" type="datetimeFigureOut">
              <a:rPr lang="tr-TR" smtClean="0"/>
              <a:t>06.09.2020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A6C4-FFE9-487E-8053-3F4F02F5B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619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B9CEB-A9E4-4D1D-8D1A-C7D9E477DFFE}" type="datetimeFigureOut">
              <a:rPr lang="tr-TR" smtClean="0"/>
              <a:t>06.09.2020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5A6C4-FFE9-487E-8053-3F4F02F5BC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90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12 yaş Erkek hasta </a:t>
            </a:r>
            <a:r>
              <a:rPr lang="tr-T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Femur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Başı </a:t>
            </a:r>
            <a:r>
              <a:rPr lang="tr-T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Epifiz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Kayması</a:t>
            </a:r>
            <a:endParaRPr lang="tr-T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22811"/>
            <a:ext cx="5181600" cy="3556965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55829"/>
            <a:ext cx="5181600" cy="32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7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Modifiye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DUNN (GÜVENLİ DİSLOKASYON) </a:t>
            </a:r>
            <a:b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tekniği ile Açık </a:t>
            </a:r>
            <a:r>
              <a:rPr lang="tr-T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redüksiyon+internel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fikasasyon</a:t>
            </a:r>
            <a:endParaRPr lang="tr-T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7560"/>
            <a:ext cx="5181600" cy="3867467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75815"/>
            <a:ext cx="5181600" cy="3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9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Ameliyat sonrası 8. ay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4003"/>
            <a:ext cx="5181600" cy="3874582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85278"/>
            <a:ext cx="5181600" cy="38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2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</Words>
  <Application>Microsoft Office PowerPoint</Application>
  <PresentationFormat>Geniş ekran</PresentationFormat>
  <Paragraphs>3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12 yaş Erkek hasta Femur Başı Epifiz Kayması</vt:lpstr>
      <vt:lpstr>Modifiye DUNN (GÜVENLİ DİSLOKASYON)  tekniği ile Açık redüksiyon+internel fikasasyon</vt:lpstr>
      <vt:lpstr>Ameliyat sonrası 8. 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genel</dc:creator>
  <cp:lastModifiedBy>genel</cp:lastModifiedBy>
  <cp:revision>2</cp:revision>
  <dcterms:created xsi:type="dcterms:W3CDTF">2020-09-06T12:52:11Z</dcterms:created>
  <dcterms:modified xsi:type="dcterms:W3CDTF">2020-09-06T12:57:50Z</dcterms:modified>
</cp:coreProperties>
</file>