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9 yaş E Sol </a:t>
            </a:r>
            <a:r>
              <a:rPr lang="tr-TR" dirty="0" err="1" smtClean="0"/>
              <a:t>P</a:t>
            </a:r>
            <a:r>
              <a:rPr lang="tr-TR" dirty="0" err="1" smtClean="0"/>
              <a:t>roksimal</a:t>
            </a:r>
            <a:r>
              <a:rPr lang="tr-TR" dirty="0" smtClean="0"/>
              <a:t> </a:t>
            </a:r>
            <a:r>
              <a:rPr lang="tr-TR" dirty="0" err="1" smtClean="0"/>
              <a:t>F</a:t>
            </a:r>
            <a:r>
              <a:rPr lang="tr-TR" dirty="0" err="1" smtClean="0"/>
              <a:t>emur</a:t>
            </a:r>
            <a:r>
              <a:rPr lang="tr-TR" dirty="0" smtClean="0"/>
              <a:t> Kemik Kisti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729" r="13655"/>
          <a:stretch>
            <a:fillRect/>
          </a:stretch>
        </p:blipFill>
        <p:spPr bwMode="auto">
          <a:xfrm>
            <a:off x="2071670" y="1928802"/>
            <a:ext cx="4500594" cy="379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Küretaj</a:t>
            </a:r>
            <a:r>
              <a:rPr lang="tr-TR" dirty="0" smtClean="0"/>
              <a:t>+</a:t>
            </a:r>
            <a:r>
              <a:rPr lang="tr-TR" dirty="0" err="1" smtClean="0"/>
              <a:t>Fibula</a:t>
            </a:r>
            <a:r>
              <a:rPr lang="tr-TR" dirty="0" smtClean="0"/>
              <a:t> </a:t>
            </a:r>
            <a:r>
              <a:rPr lang="tr-TR" dirty="0" err="1" smtClean="0"/>
              <a:t>Grefti</a:t>
            </a:r>
            <a:r>
              <a:rPr lang="tr-TR" dirty="0" smtClean="0"/>
              <a:t>+</a:t>
            </a:r>
            <a:r>
              <a:rPr lang="tr-TR" dirty="0" err="1" smtClean="0"/>
              <a:t>İnternal</a:t>
            </a:r>
            <a:r>
              <a:rPr lang="tr-TR" dirty="0" smtClean="0"/>
              <a:t> </a:t>
            </a:r>
            <a:r>
              <a:rPr lang="tr-TR" dirty="0" err="1" smtClean="0"/>
              <a:t>Fiksasyon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9638"/>
          <a:stretch>
            <a:fillRect/>
          </a:stretch>
        </p:blipFill>
        <p:spPr bwMode="auto">
          <a:xfrm>
            <a:off x="2357422" y="1785926"/>
            <a:ext cx="4000528" cy="378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 6. </a:t>
            </a:r>
            <a:r>
              <a:rPr lang="tr-TR" smtClean="0"/>
              <a:t>AY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846" r="15384"/>
          <a:stretch>
            <a:fillRect/>
          </a:stretch>
        </p:blipFill>
        <p:spPr bwMode="auto">
          <a:xfrm>
            <a:off x="2500298" y="1643050"/>
            <a:ext cx="4429156" cy="438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9 yaş E Sol Proksimal Femur Kemik Kisti</vt:lpstr>
      <vt:lpstr>Küretaj+Fibula Grefti+İnternal Fiksasyon</vt:lpstr>
      <vt:lpstr>PO 6. 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6.4.2017</dc:title>
  <dc:creator>genel</dc:creator>
  <cp:lastModifiedBy>genel</cp:lastModifiedBy>
  <cp:revision>5</cp:revision>
  <dcterms:created xsi:type="dcterms:W3CDTF">2017-05-31T10:39:10Z</dcterms:created>
  <dcterms:modified xsi:type="dcterms:W3CDTF">2017-10-20T13:11:52Z</dcterms:modified>
</cp:coreProperties>
</file>