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27.11.2015</a:t>
            </a:r>
            <a:br>
              <a:rPr lang="tr-TR" dirty="0" smtClean="0"/>
            </a:br>
            <a:r>
              <a:rPr lang="tr-TR" dirty="0" smtClean="0"/>
              <a:t>3 yaş Kız </a:t>
            </a:r>
            <a:r>
              <a:rPr lang="tr-TR" dirty="0" err="1" smtClean="0"/>
              <a:t>bilateral</a:t>
            </a:r>
            <a:r>
              <a:rPr lang="tr-TR" dirty="0" smtClean="0"/>
              <a:t> kalça çıkığı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1137" y="2053431"/>
            <a:ext cx="61817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81.12.2015</a:t>
            </a:r>
            <a:br>
              <a:rPr lang="tr-TR" dirty="0" smtClean="0"/>
            </a:br>
            <a:r>
              <a:rPr lang="tr-TR" dirty="0" smtClean="0"/>
              <a:t>sol açık redüksiyon </a:t>
            </a:r>
            <a:r>
              <a:rPr lang="tr-TR" dirty="0" err="1" smtClean="0"/>
              <a:t>dega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1600994"/>
            <a:ext cx="68961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2.5.2016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587" y="2086769"/>
            <a:ext cx="43148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10.5.2016</a:t>
            </a:r>
            <a:br>
              <a:rPr lang="tr-TR" dirty="0" smtClean="0"/>
            </a:br>
            <a:r>
              <a:rPr lang="tr-TR" dirty="0" smtClean="0"/>
              <a:t>sağ kapalı </a:t>
            </a:r>
            <a:r>
              <a:rPr lang="tr-TR" dirty="0" err="1" smtClean="0"/>
              <a:t>dega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950" y="2010569"/>
            <a:ext cx="46101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20.2.2017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716" y="1600200"/>
            <a:ext cx="69805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20.02.2017</a:t>
            </a:r>
            <a:endParaRPr lang="tr-T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7" y="1867694"/>
            <a:ext cx="54578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Ekran Gösterisi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27.11.2015 3 yaş Kız bilateral kalça çıkığı</vt:lpstr>
      <vt:lpstr>81.12.2015 sol açık redüksiyon dega</vt:lpstr>
      <vt:lpstr>2.5.2016</vt:lpstr>
      <vt:lpstr>10.5.2016 sağ kapalı dega</vt:lpstr>
      <vt:lpstr>20.2.2017</vt:lpstr>
      <vt:lpstr>20.02.2017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27.11.2015</dc:title>
  <dc:creator>genel</dc:creator>
  <cp:lastModifiedBy>genel</cp:lastModifiedBy>
  <cp:revision>2</cp:revision>
  <dcterms:created xsi:type="dcterms:W3CDTF">2017-02-21T07:32:12Z</dcterms:created>
  <dcterms:modified xsi:type="dcterms:W3CDTF">2017-08-09T10:29:56Z</dcterms:modified>
</cp:coreProperties>
</file>