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10 yaş kız </a:t>
            </a:r>
            <a:br>
              <a:rPr lang="tr-TR" sz="3200" dirty="0" smtClean="0"/>
            </a:br>
            <a:r>
              <a:rPr lang="tr-TR" sz="3200" dirty="0" smtClean="0"/>
              <a:t>sol DDH</a:t>
            </a:r>
            <a:br>
              <a:rPr lang="tr-TR" sz="3200" dirty="0" smtClean="0"/>
            </a:br>
            <a:r>
              <a:rPr lang="tr-TR" sz="3200" dirty="0" err="1" smtClean="0"/>
              <a:t>Preop</a:t>
            </a:r>
            <a:endParaRPr lang="tr-TR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605" r="24003" b="23285"/>
          <a:stretch>
            <a:fillRect/>
          </a:stretch>
        </p:blipFill>
        <p:spPr bwMode="auto">
          <a:xfrm>
            <a:off x="928662" y="1857364"/>
            <a:ext cx="3429024" cy="326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000240"/>
            <a:ext cx="426005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Sol kalça </a:t>
            </a:r>
            <a:r>
              <a:rPr lang="tr-TR" sz="3200" dirty="0" err="1" smtClean="0"/>
              <a:t>triple</a:t>
            </a:r>
            <a:r>
              <a:rPr lang="tr-TR" sz="3200" dirty="0" smtClean="0"/>
              <a:t> </a:t>
            </a:r>
            <a:r>
              <a:rPr lang="tr-TR" sz="3200" dirty="0" err="1" smtClean="0"/>
              <a:t>pelvik</a:t>
            </a:r>
            <a:r>
              <a:rPr lang="tr-TR" sz="3200" smtClean="0"/>
              <a:t> osteotomi</a:t>
            </a:r>
            <a:r>
              <a:rPr lang="tr-TR" sz="3200" dirty="0" smtClean="0"/>
              <a:t>+sol </a:t>
            </a:r>
            <a:r>
              <a:rPr lang="tr-TR" sz="3200" dirty="0" err="1" smtClean="0"/>
              <a:t>proksimal</a:t>
            </a:r>
            <a:r>
              <a:rPr lang="tr-TR" sz="3200" dirty="0" smtClean="0"/>
              <a:t> </a:t>
            </a:r>
            <a:r>
              <a:rPr lang="tr-TR" sz="3200" dirty="0" err="1" smtClean="0"/>
              <a:t>femoral</a:t>
            </a:r>
            <a:r>
              <a:rPr lang="tr-TR" sz="3200" dirty="0" smtClean="0"/>
              <a:t> </a:t>
            </a:r>
            <a:r>
              <a:rPr lang="tr-TR" sz="3200" dirty="0" err="1" smtClean="0"/>
              <a:t>varizasyon</a:t>
            </a:r>
            <a:r>
              <a:rPr lang="tr-TR" sz="3200" dirty="0" smtClean="0"/>
              <a:t> </a:t>
            </a:r>
            <a:r>
              <a:rPr lang="tr-TR" sz="3200" dirty="0" err="1" smtClean="0"/>
              <a:t>derotasyon</a:t>
            </a:r>
            <a:r>
              <a:rPr lang="tr-TR" sz="3200" dirty="0" smtClean="0"/>
              <a:t> </a:t>
            </a:r>
            <a:r>
              <a:rPr lang="tr-TR" sz="3200" dirty="0" err="1" smtClean="0"/>
              <a:t>osteotomisi</a:t>
            </a:r>
            <a:endParaRPr lang="tr-TR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4596"/>
          <a:stretch>
            <a:fillRect/>
          </a:stretch>
        </p:blipFill>
        <p:spPr bwMode="auto">
          <a:xfrm>
            <a:off x="2571736" y="2143116"/>
            <a:ext cx="392909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 1. yıl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857364"/>
            <a:ext cx="4450689" cy="363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071942"/>
            <a:ext cx="3348597" cy="220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10 yaş kız  sol DDH Preop</vt:lpstr>
      <vt:lpstr>Sol kalça triple pelvik osteotomi+sol proksimal femoral varizasyon derotasyon osteotomisi</vt:lpstr>
      <vt:lpstr>PO 1. yıl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yaş kız  sol DDH Preop</dc:title>
  <dc:creator>genel</dc:creator>
  <cp:lastModifiedBy>genel</cp:lastModifiedBy>
  <cp:revision>2</cp:revision>
  <dcterms:created xsi:type="dcterms:W3CDTF">2017-10-04T13:48:29Z</dcterms:created>
  <dcterms:modified xsi:type="dcterms:W3CDTF">2017-10-04T13:56:01Z</dcterms:modified>
</cp:coreProperties>
</file>