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12 </a:t>
            </a:r>
            <a:r>
              <a:rPr lang="tr-TR" sz="2800" dirty="0" smtClean="0"/>
              <a:t>YAŞ </a:t>
            </a:r>
            <a:r>
              <a:rPr lang="tr-TR" sz="2800" dirty="0" smtClean="0"/>
              <a:t>ERKEK, NONOSSİFİYE FİBROM</a:t>
            </a:r>
            <a:endParaRPr lang="tr-TR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214554"/>
            <a:ext cx="3867070" cy="33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1364" y="2428868"/>
            <a:ext cx="4792636" cy="301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MRI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785926"/>
            <a:ext cx="30099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857364"/>
            <a:ext cx="355282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KÜRETAJ+GREFTLEME</a:t>
            </a:r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85992"/>
            <a:ext cx="217170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2714620"/>
            <a:ext cx="34290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Ekran Gösterisi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12 YAŞ ERKEK, NONOSSİFİYE FİBROM</vt:lpstr>
      <vt:lpstr>MRI</vt:lpstr>
      <vt:lpstr>KÜRETAJ+GREFTLEME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19.06.2017</dc:title>
  <dc:creator>genel</dc:creator>
  <cp:lastModifiedBy>genel</cp:lastModifiedBy>
  <cp:revision>4</cp:revision>
  <dcterms:created xsi:type="dcterms:W3CDTF">2017-08-24T13:43:36Z</dcterms:created>
  <dcterms:modified xsi:type="dcterms:W3CDTF">2017-10-28T19:31:52Z</dcterms:modified>
</cp:coreProperties>
</file>