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08.08.2017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08.08.2017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08.08.2017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10.06.2013 sol </a:t>
            </a:r>
            <a:r>
              <a:rPr lang="tr-TR" dirty="0" err="1" smtClean="0"/>
              <a:t>pev</a:t>
            </a:r>
            <a:endParaRPr lang="tr-TR" dirty="0"/>
          </a:p>
        </p:txBody>
      </p:sp>
      <p:pic>
        <p:nvPicPr>
          <p:cNvPr id="1026" name="Picture 2" descr="E:\MSE_CASES\CLUBFOOT\İDİOPATİK_PEV\Çağlar_Ayaz_Akan_SOL\Çağlar_Ayaz_Akan_1320636\1.Hafta\2013-06-10 09.26.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98" y="1600200"/>
            <a:ext cx="756800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10.06.2013</a:t>
            </a:r>
            <a:endParaRPr lang="tr-TR" dirty="0"/>
          </a:p>
        </p:txBody>
      </p:sp>
      <p:pic>
        <p:nvPicPr>
          <p:cNvPr id="2050" name="Picture 2" descr="E:\MSE_CASES\CLUBFOOT\İDİOPATİK_PEV\Çağlar_Ayaz_Akan_SOL\Çağlar_Ayaz_Akan_1320636\1.Hafta\2013-06-10 09.27.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98" y="1600200"/>
            <a:ext cx="756800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25.04.2017</a:t>
            </a:r>
            <a:endParaRPr lang="tr-TR" dirty="0"/>
          </a:p>
        </p:txBody>
      </p:sp>
      <p:pic>
        <p:nvPicPr>
          <p:cNvPr id="3074" name="Picture 2" descr="E:\MSE_CASES\CLUBFOOT\İDİOPATİK_PEV\Çağlar_Ayaz_Akan_SOL\25.04.2017\IMG_2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25.04.2017</a:t>
            </a:r>
            <a:endParaRPr lang="tr-TR" dirty="0"/>
          </a:p>
        </p:txBody>
      </p:sp>
      <p:pic>
        <p:nvPicPr>
          <p:cNvPr id="4098" name="Picture 2" descr="E:\MSE_CASES\CLUBFOOT\İDİOPATİK_PEV\Çağlar_Ayaz_Akan_SOL\25.04.2017\IMG_2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Office PowerPoint</Application>
  <PresentationFormat>Ekran Gösterisi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10.06.2013 sol pev</vt:lpstr>
      <vt:lpstr>10.06.2013</vt:lpstr>
      <vt:lpstr>25.04.2017</vt:lpstr>
      <vt:lpstr>25.04.2017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genel</dc:creator>
  <cp:lastModifiedBy>genel</cp:lastModifiedBy>
  <cp:revision>5</cp:revision>
  <dcterms:created xsi:type="dcterms:W3CDTF">2017-08-08T10:03:25Z</dcterms:created>
  <dcterms:modified xsi:type="dcterms:W3CDTF">2017-08-08T10:11:59Z</dcterms:modified>
</cp:coreProperties>
</file>