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17.06.2017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1620044"/>
            <a:ext cx="60388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357430"/>
            <a:ext cx="2876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571744"/>
            <a:ext cx="29908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SİNÜS TARSİ YAKLAŞIMI AR+İF</a:t>
            </a:r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36861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14554"/>
            <a:ext cx="34956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</Words>
  <Application>Microsoft Office PowerPoint</Application>
  <PresentationFormat>Ekran Gösterisi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17.06.2017</vt:lpstr>
      <vt:lpstr>Slayt 2</vt:lpstr>
      <vt:lpstr>SİNÜS TARSİ YAKLAŞIMI AR+İF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17.06.2017</dc:title>
  <dc:creator>genel</dc:creator>
  <cp:lastModifiedBy>genel</cp:lastModifiedBy>
  <cp:revision>7</cp:revision>
  <dcterms:created xsi:type="dcterms:W3CDTF">2017-06-21T11:21:40Z</dcterms:created>
  <dcterms:modified xsi:type="dcterms:W3CDTF">2017-10-28T20:12:44Z</dcterms:modified>
</cp:coreProperties>
</file>