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Ameliyat </a:t>
            </a:r>
            <a:r>
              <a:rPr lang="tr-TR" sz="3200" dirty="0" smtClean="0"/>
              <a:t>öncesi</a:t>
            </a:r>
            <a:br>
              <a:rPr lang="tr-TR" sz="3200" dirty="0" smtClean="0"/>
            </a:br>
            <a:r>
              <a:rPr lang="tr-TR" sz="2000" dirty="0" smtClean="0"/>
              <a:t>10 YAŞ ERKEK NÜKS ÇARPIK AYAK</a:t>
            </a:r>
            <a:endParaRPr lang="tr-TR" sz="2000" dirty="0"/>
          </a:p>
        </p:txBody>
      </p:sp>
      <p:pic>
        <p:nvPicPr>
          <p:cNvPr id="1026" name="Picture 2" descr="E:\MSE_CASES\CLUBFOOT\NÜKS_PEV\polatcanKaracur_1266774\4.4.2017\IMG_27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892" r="6636"/>
          <a:stretch>
            <a:fillRect/>
          </a:stretch>
        </p:blipFill>
        <p:spPr bwMode="auto">
          <a:xfrm>
            <a:off x="1000100" y="1571612"/>
            <a:ext cx="2500330" cy="2420531"/>
          </a:xfrm>
          <a:prstGeom prst="rect">
            <a:avLst/>
          </a:prstGeom>
          <a:noFill/>
        </p:spPr>
      </p:pic>
      <p:pic>
        <p:nvPicPr>
          <p:cNvPr id="1027" name="Picture 3" descr="E:\MSE_CASES\CLUBFOOT\NÜKS_PEV\polatcanKaracur_1266774\4.4.2017\IMG_2708.JPG"/>
          <p:cNvPicPr>
            <a:picLocks noChangeAspect="1" noChangeArrowheads="1"/>
          </p:cNvPicPr>
          <p:nvPr/>
        </p:nvPicPr>
        <p:blipFill>
          <a:blip r:embed="rId3" cstate="print"/>
          <a:srcRect l="10817" r="15624"/>
          <a:stretch>
            <a:fillRect/>
          </a:stretch>
        </p:blipFill>
        <p:spPr bwMode="auto">
          <a:xfrm>
            <a:off x="5929322" y="1857364"/>
            <a:ext cx="2428892" cy="2476496"/>
          </a:xfrm>
          <a:prstGeom prst="rect">
            <a:avLst/>
          </a:prstGeom>
          <a:noFill/>
        </p:spPr>
      </p:pic>
      <p:pic>
        <p:nvPicPr>
          <p:cNvPr id="1029" name="Picture 5" descr="E:\MSE_CASES\CLUBFOOT\NÜKS_PEV\polatcanKaracur_1266774\4.4.2017\IMG_35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146220" y="4378530"/>
            <a:ext cx="2833680" cy="2125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Ameliyattan 6 ay sonra</a:t>
            </a:r>
            <a:br>
              <a:rPr lang="tr-TR" sz="3200" dirty="0" smtClean="0"/>
            </a:br>
            <a:r>
              <a:rPr lang="tr-TR" sz="1600" dirty="0" smtClean="0"/>
              <a:t>(</a:t>
            </a:r>
            <a:r>
              <a:rPr lang="tr-TR" sz="1600" dirty="0" err="1" smtClean="0"/>
              <a:t>posteromedial</a:t>
            </a:r>
            <a:r>
              <a:rPr lang="tr-TR" sz="1600" dirty="0" smtClean="0"/>
              <a:t> gevşetme+</a:t>
            </a:r>
            <a:r>
              <a:rPr lang="tr-TR" sz="1600" dirty="0" err="1" smtClean="0"/>
              <a:t>lateral</a:t>
            </a:r>
            <a:r>
              <a:rPr lang="tr-TR" sz="1600" dirty="0" smtClean="0"/>
              <a:t> kolan kısaltma+</a:t>
            </a:r>
            <a:r>
              <a:rPr lang="tr-TR" sz="1600" dirty="0" err="1" smtClean="0"/>
              <a:t>tib</a:t>
            </a:r>
            <a:r>
              <a:rPr lang="tr-TR" sz="1600" dirty="0" smtClean="0"/>
              <a:t> ant transfer)</a:t>
            </a:r>
            <a:endParaRPr lang="tr-TR" sz="1600" dirty="0"/>
          </a:p>
        </p:txBody>
      </p:sp>
      <p:pic>
        <p:nvPicPr>
          <p:cNvPr id="2050" name="Picture 2" descr="E:\MSE_CASES\CLUBFOOT\NÜKS_PEV\polatcanKaracur_1266774\14.11.2017\IMG_63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735" r="21869"/>
          <a:stretch>
            <a:fillRect/>
          </a:stretch>
        </p:blipFill>
        <p:spPr bwMode="auto">
          <a:xfrm>
            <a:off x="1142976" y="1357298"/>
            <a:ext cx="2571768" cy="2627978"/>
          </a:xfrm>
          <a:prstGeom prst="rect">
            <a:avLst/>
          </a:prstGeom>
          <a:noFill/>
        </p:spPr>
      </p:pic>
      <p:pic>
        <p:nvPicPr>
          <p:cNvPr id="2052" name="Picture 4" descr="E:\MSE_CASES\CLUBFOOT\NÜKS_PEV\polatcanKaracur_1266774\14.11.2017\IMG_6380.JPG"/>
          <p:cNvPicPr>
            <a:picLocks noChangeAspect="1" noChangeArrowheads="1"/>
          </p:cNvPicPr>
          <p:nvPr/>
        </p:nvPicPr>
        <p:blipFill>
          <a:blip r:embed="rId3" cstate="print"/>
          <a:srcRect l="11129" r="20197" b="15617"/>
          <a:stretch>
            <a:fillRect/>
          </a:stretch>
        </p:blipFill>
        <p:spPr bwMode="auto">
          <a:xfrm>
            <a:off x="5429256" y="1357298"/>
            <a:ext cx="2755683" cy="2539551"/>
          </a:xfrm>
          <a:prstGeom prst="rect">
            <a:avLst/>
          </a:prstGeom>
          <a:noFill/>
        </p:spPr>
      </p:pic>
      <p:pic>
        <p:nvPicPr>
          <p:cNvPr id="2053" name="Picture 5" descr="E:\MSE_CASES\CLUBFOOT\NÜKS_PEV\polatcanKaracur_1266774\14.11.2017\IMG_63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741" y="4214818"/>
            <a:ext cx="3157375" cy="2368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Ameliyat öncesi 10 YAŞ ERKEK NÜKS ÇARPIK AYAK</vt:lpstr>
      <vt:lpstr>Ameliyattan 6 ay sonra (posteromedial gevşetme+lateral kolan kısaltma+tib ant transfer)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Ameliyat öncesi</dc:title>
  <dc:creator>genel</dc:creator>
  <cp:lastModifiedBy>genel</cp:lastModifiedBy>
  <cp:revision>2</cp:revision>
  <dcterms:created xsi:type="dcterms:W3CDTF">2017-11-20T15:14:05Z</dcterms:created>
  <dcterms:modified xsi:type="dcterms:W3CDTF">2017-11-20T15:25:08Z</dcterms:modified>
</cp:coreProperties>
</file>