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PREOP</a:t>
            </a:r>
            <a:br>
              <a:rPr lang="tr-TR" sz="2400" dirty="0" smtClean="0"/>
            </a:br>
            <a:r>
              <a:rPr lang="tr-TR" sz="2400" dirty="0" smtClean="0"/>
              <a:t>16 YAŞ ERKEK HASTA</a:t>
            </a:r>
            <a:endParaRPr lang="tr-T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0174"/>
            <a:ext cx="2747973" cy="5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PREOP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28" y="18127368"/>
            <a:ext cx="26160378" cy="1962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438" y="20645558"/>
            <a:ext cx="27851077" cy="2088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5154" y="19824020"/>
            <a:ext cx="24660180" cy="1849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7964" y="26574912"/>
            <a:ext cx="18135509" cy="1360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9230" t="23076" r="9615" b="15385"/>
          <a:stretch>
            <a:fillRect/>
          </a:stretch>
        </p:blipFill>
        <p:spPr bwMode="auto">
          <a:xfrm rot="10800000">
            <a:off x="4429124" y="1571612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9615" t="33333" r="17308"/>
          <a:stretch>
            <a:fillRect/>
          </a:stretch>
        </p:blipFill>
        <p:spPr bwMode="auto">
          <a:xfrm rot="10800000">
            <a:off x="785786" y="1643050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7691" t="15384" r="17308"/>
          <a:stretch>
            <a:fillRect/>
          </a:stretch>
        </p:blipFill>
        <p:spPr bwMode="auto">
          <a:xfrm rot="10800000">
            <a:off x="928662" y="3643314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 l="13461" t="15384" r="7692" b="12821"/>
          <a:stretch>
            <a:fillRect/>
          </a:stretch>
        </p:blipFill>
        <p:spPr bwMode="auto">
          <a:xfrm rot="10800000">
            <a:off x="4500562" y="3929066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2976" y="0"/>
            <a:ext cx="7543824" cy="989034"/>
          </a:xfrm>
        </p:spPr>
        <p:txBody>
          <a:bodyPr>
            <a:normAutofit fontScale="90000"/>
          </a:bodyPr>
          <a:lstStyle/>
          <a:p>
            <a:r>
              <a:rPr lang="tr-TR" sz="2400" dirty="0" smtClean="0"/>
              <a:t>POST OP 4. </a:t>
            </a:r>
            <a:r>
              <a:rPr lang="tr-TR" sz="2400" dirty="0" smtClean="0"/>
              <a:t>AY</a:t>
            </a:r>
            <a:br>
              <a:rPr lang="tr-TR" sz="2400" dirty="0" smtClean="0"/>
            </a:br>
            <a:r>
              <a:rPr lang="tr-TR" sz="2400" dirty="0" smtClean="0"/>
              <a:t>SERİ ALÇILAMA SONRASI POSTEROMEDİAL GEVŞETME+TİB. ANT TENDON TRANSFERİ</a:t>
            </a:r>
            <a:endParaRPr lang="tr-TR" sz="2400" dirty="0"/>
          </a:p>
        </p:txBody>
      </p:sp>
      <p:pic>
        <p:nvPicPr>
          <p:cNvPr id="1026" name="Picture 2" descr="E:\MSE_CASES\CLUBFOOT\İDİOPATİK_PEV\ahmet çiçek_1335619\26.02.2018\IMG_2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215215" cy="2411411"/>
          </a:xfrm>
          <a:prstGeom prst="rect">
            <a:avLst/>
          </a:prstGeom>
          <a:noFill/>
        </p:spPr>
      </p:pic>
      <p:pic>
        <p:nvPicPr>
          <p:cNvPr id="1027" name="Picture 3" descr="E:\MSE_CASES\CLUBFOOT\İDİOPATİK_PEV\ahmet çiçek_1335619\26.02.2018\IMG_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048021" cy="2286016"/>
          </a:xfrm>
          <a:prstGeom prst="rect">
            <a:avLst/>
          </a:prstGeom>
          <a:noFill/>
        </p:spPr>
      </p:pic>
      <p:pic>
        <p:nvPicPr>
          <p:cNvPr id="1029" name="Picture 5" descr="E:\MSE_CASES\CLUBFOOT\İDİOPATİK_PEV\ahmet çiçek_1335619\26.02.2018\IMG_2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71942"/>
            <a:ext cx="3397245" cy="2547934"/>
          </a:xfrm>
          <a:prstGeom prst="rect">
            <a:avLst/>
          </a:prstGeom>
          <a:noFill/>
        </p:spPr>
      </p:pic>
      <p:pic>
        <p:nvPicPr>
          <p:cNvPr id="8" name="Picture 4" descr="E:\MSE_CASES\CLUBFOOT\İDİOPATİK_PEV\ahmet çiçek_1335619\26.02.2018\IMG_2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36223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PO 4. AY</a:t>
            </a:r>
            <a:endParaRPr lang="tr-TR" sz="2400" dirty="0"/>
          </a:p>
        </p:txBody>
      </p:sp>
      <p:pic>
        <p:nvPicPr>
          <p:cNvPr id="2051" name="Picture 3" descr="E:\MSE_CASES\CLUBFOOT\İDİOPATİK_PEV\ahmet çiçek_1335619\26.02.2018\IMG_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214974" cy="3911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</Words>
  <Application>Microsoft Office PowerPoint</Application>
  <PresentationFormat>Ekran Gösterisi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PREOP 16 YAŞ ERKEK HASTA</vt:lpstr>
      <vt:lpstr>PREOP</vt:lpstr>
      <vt:lpstr>POST OP 4. AY SERİ ALÇILAMA SONRASI POSTEROMEDİAL GEVŞETME+TİB. ANT TENDON TRANSFERİ</vt:lpstr>
      <vt:lpstr>PO 4. 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25.08.2017</dc:title>
  <dc:creator>genel</dc:creator>
  <cp:lastModifiedBy>genel</cp:lastModifiedBy>
  <cp:revision>5</cp:revision>
  <dcterms:created xsi:type="dcterms:W3CDTF">2017-08-25T07:32:57Z</dcterms:created>
  <dcterms:modified xsi:type="dcterms:W3CDTF">2018-02-26T14:23:50Z</dcterms:modified>
</cp:coreProperties>
</file>