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17 yaş erkek hasta</a:t>
            </a:r>
            <a:br>
              <a:rPr lang="tr-TR" dirty="0" smtClean="0"/>
            </a:br>
            <a:r>
              <a:rPr lang="tr-TR" dirty="0" err="1" smtClean="0"/>
              <a:t>aseatabulum</a:t>
            </a:r>
            <a:r>
              <a:rPr lang="tr-TR" dirty="0" smtClean="0"/>
              <a:t> kırığı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16623"/>
          <a:stretch>
            <a:fillRect/>
          </a:stretch>
        </p:blipFill>
        <p:spPr bwMode="auto">
          <a:xfrm>
            <a:off x="1571604" y="1714488"/>
            <a:ext cx="6067442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Post op (</a:t>
            </a:r>
            <a:r>
              <a:rPr lang="tr-TR" dirty="0" err="1" smtClean="0"/>
              <a:t>anterior</a:t>
            </a:r>
            <a:r>
              <a:rPr lang="tr-TR" dirty="0" smtClean="0"/>
              <a:t> </a:t>
            </a:r>
            <a:r>
              <a:rPr lang="tr-TR" dirty="0" err="1" smtClean="0"/>
              <a:t>ilioinguinal</a:t>
            </a:r>
            <a:r>
              <a:rPr lang="tr-TR" dirty="0" smtClean="0"/>
              <a:t>+</a:t>
            </a:r>
            <a:r>
              <a:rPr lang="tr-TR" dirty="0" err="1" smtClean="0"/>
              <a:t>posterior</a:t>
            </a:r>
            <a:r>
              <a:rPr lang="tr-TR" dirty="0" smtClean="0"/>
              <a:t> yaklaşım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1650" y="1796256"/>
            <a:ext cx="56007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Ekran Gösterisi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17 yaş erkek hasta aseatabulum kırığı</vt:lpstr>
      <vt:lpstr>Post op (anterior ilioinguinal+posterior yaklaşım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 yaş erkek hasta</dc:title>
  <dc:creator>genel</dc:creator>
  <cp:lastModifiedBy>genel</cp:lastModifiedBy>
  <cp:revision>2</cp:revision>
  <dcterms:created xsi:type="dcterms:W3CDTF">2017-08-13T10:45:46Z</dcterms:created>
  <dcterms:modified xsi:type="dcterms:W3CDTF">2017-08-13T10:49:25Z</dcterms:modified>
</cp:coreProperties>
</file>