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5 YAŞ KIZ PREOP SAĞ NÜKS PEV</a:t>
            </a:r>
            <a:endParaRPr lang="tr-TR" sz="2800" dirty="0"/>
          </a:p>
        </p:txBody>
      </p:sp>
      <p:pic>
        <p:nvPicPr>
          <p:cNvPr id="1026" name="Picture 2" descr="E:\MSE_CASES\CLUBFOOT\NÜKS_PEV\gizemşahin_1136503\ARALIK_2015\IMG_6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911" t="-512" r="10993"/>
          <a:stretch>
            <a:fillRect/>
          </a:stretch>
        </p:blipFill>
        <p:spPr bwMode="auto">
          <a:xfrm rot="10800000">
            <a:off x="1549280" y="1714488"/>
            <a:ext cx="2808406" cy="2643206"/>
          </a:xfrm>
          <a:prstGeom prst="rect">
            <a:avLst/>
          </a:prstGeom>
          <a:noFill/>
        </p:spPr>
      </p:pic>
      <p:pic>
        <p:nvPicPr>
          <p:cNvPr id="1027" name="Picture 3" descr="E:\MSE_CASES\CLUBFOOT\NÜKS_PEV\gizemşahin_1136503\ARALIK_2015\IMG_6789.JPG"/>
          <p:cNvPicPr>
            <a:picLocks noChangeAspect="1" noChangeArrowheads="1"/>
          </p:cNvPicPr>
          <p:nvPr/>
        </p:nvPicPr>
        <p:blipFill>
          <a:blip r:embed="rId3" cstate="print"/>
          <a:srcRect l="9967" r="5311" b="13617"/>
          <a:stretch>
            <a:fillRect/>
          </a:stretch>
        </p:blipFill>
        <p:spPr bwMode="auto">
          <a:xfrm>
            <a:off x="5143504" y="1928802"/>
            <a:ext cx="2857520" cy="2185162"/>
          </a:xfrm>
          <a:prstGeom prst="rect">
            <a:avLst/>
          </a:prstGeom>
          <a:noFill/>
        </p:spPr>
      </p:pic>
      <p:pic>
        <p:nvPicPr>
          <p:cNvPr id="1028" name="Picture 4" descr="E:\MSE_CASES\CLUBFOOT\NÜKS_PEV\gizemşahin_1136503\ARALIK_2015\IMG_6790.JPG"/>
          <p:cNvPicPr>
            <a:picLocks noChangeAspect="1" noChangeArrowheads="1"/>
          </p:cNvPicPr>
          <p:nvPr/>
        </p:nvPicPr>
        <p:blipFill>
          <a:blip r:embed="rId4" cstate="print"/>
          <a:srcRect l="19342" b="14326"/>
          <a:stretch>
            <a:fillRect/>
          </a:stretch>
        </p:blipFill>
        <p:spPr bwMode="auto">
          <a:xfrm>
            <a:off x="3714744" y="4500570"/>
            <a:ext cx="2681120" cy="2135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POSTOP 1. YIL</a:t>
            </a:r>
            <a:br>
              <a:rPr lang="tr-TR" sz="2400" dirty="0" smtClean="0"/>
            </a:br>
            <a:r>
              <a:rPr lang="tr-TR" sz="2400" dirty="0" smtClean="0"/>
              <a:t>POSTEROMEDİAL GEVŞETME + T.ANT TRANSFER + MEDİAL KOLAN UZATMA + LATERAL KOLAN KISALTMA</a:t>
            </a:r>
            <a:endParaRPr lang="tr-TR" sz="2400" dirty="0"/>
          </a:p>
        </p:txBody>
      </p:sp>
      <p:pic>
        <p:nvPicPr>
          <p:cNvPr id="2051" name="Picture 3" descr="E:\MSE_CASES\CLUBFOOT\NÜKS_PEV\gizemşahin_1136503\08.01.2018\IMG_2922.JPG"/>
          <p:cNvPicPr>
            <a:picLocks noChangeAspect="1" noChangeArrowheads="1"/>
          </p:cNvPicPr>
          <p:nvPr/>
        </p:nvPicPr>
        <p:blipFill>
          <a:blip r:embed="rId2" cstate="print"/>
          <a:srcRect l="6136" r="9999"/>
          <a:stretch>
            <a:fillRect/>
          </a:stretch>
        </p:blipFill>
        <p:spPr bwMode="auto">
          <a:xfrm>
            <a:off x="5429256" y="1571612"/>
            <a:ext cx="2464643" cy="2204134"/>
          </a:xfrm>
          <a:prstGeom prst="rect">
            <a:avLst/>
          </a:prstGeom>
          <a:noFill/>
        </p:spPr>
      </p:pic>
      <p:pic>
        <p:nvPicPr>
          <p:cNvPr id="2053" name="Picture 5" descr="E:\MSE_CASES\CLUBFOOT\NÜKS_PEV\gizemşahin_1136503\08.01.2018\IMG_2919.JPG"/>
          <p:cNvPicPr>
            <a:picLocks noChangeAspect="1" noChangeArrowheads="1"/>
          </p:cNvPicPr>
          <p:nvPr/>
        </p:nvPicPr>
        <p:blipFill>
          <a:blip r:embed="rId3" cstate="print"/>
          <a:srcRect l="12273" t="13636" r="24318"/>
          <a:stretch>
            <a:fillRect/>
          </a:stretch>
        </p:blipFill>
        <p:spPr bwMode="auto">
          <a:xfrm>
            <a:off x="5143504" y="3929066"/>
            <a:ext cx="2214578" cy="2262182"/>
          </a:xfrm>
          <a:prstGeom prst="rect">
            <a:avLst/>
          </a:prstGeom>
          <a:noFill/>
        </p:spPr>
      </p:pic>
      <p:pic>
        <p:nvPicPr>
          <p:cNvPr id="2054" name="Picture 6" descr="E:\MSE_CASES\CLUBFOOT\NÜKS_PEV\gizemşahin_1136503\08.01.2018\IMG_2920.JPG"/>
          <p:cNvPicPr>
            <a:picLocks noChangeAspect="1" noChangeArrowheads="1"/>
          </p:cNvPicPr>
          <p:nvPr/>
        </p:nvPicPr>
        <p:blipFill>
          <a:blip r:embed="rId4" cstate="print"/>
          <a:srcRect l="13333" r="6667"/>
          <a:stretch>
            <a:fillRect/>
          </a:stretch>
        </p:blipFill>
        <p:spPr bwMode="auto">
          <a:xfrm>
            <a:off x="1928794" y="3857628"/>
            <a:ext cx="2438417" cy="2286016"/>
          </a:xfrm>
          <a:prstGeom prst="rect">
            <a:avLst/>
          </a:prstGeom>
          <a:noFill/>
        </p:spPr>
      </p:pic>
      <p:pic>
        <p:nvPicPr>
          <p:cNvPr id="2059" name="Picture 11" descr="E:\MSE_CASES\CLUBFOOT\NÜKS_PEV\gizemşahin_1136503\08.01.2018\IMG_29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1571612"/>
            <a:ext cx="2920992" cy="2190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5 YAŞ KIZ PREOP SAĞ NÜKS PEV</vt:lpstr>
      <vt:lpstr>POSTOP 1. YIL POSTEROMEDİAL GEVŞETME + T.ANT TRANSFER + MEDİAL KOLAN UZATMA + LATERAL KOLAN KISALTMA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YAŞ KIZ PREOP NÜKS PEV</dc:title>
  <dc:creator>genel</dc:creator>
  <cp:lastModifiedBy>genel</cp:lastModifiedBy>
  <cp:revision>8</cp:revision>
  <dcterms:created xsi:type="dcterms:W3CDTF">2018-01-08T11:43:28Z</dcterms:created>
  <dcterms:modified xsi:type="dcterms:W3CDTF">2018-01-08T12:40:23Z</dcterms:modified>
</cp:coreProperties>
</file>