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8 </a:t>
            </a:r>
            <a:r>
              <a:rPr lang="tr-TR" dirty="0" smtClean="0"/>
              <a:t>yaş Erkek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550" y="1610519"/>
            <a:ext cx="64389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Varizasyon</a:t>
            </a:r>
            <a:r>
              <a:rPr lang="tr-TR" dirty="0" smtClean="0"/>
              <a:t> </a:t>
            </a:r>
            <a:r>
              <a:rPr lang="tr-TR" dirty="0" err="1" smtClean="0"/>
              <a:t>osteotomisi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3116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14554"/>
            <a:ext cx="3994414" cy="344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Postop</a:t>
            </a:r>
            <a:r>
              <a:rPr lang="tr-TR" dirty="0" smtClean="0"/>
              <a:t> 1. yıl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337" r="19879"/>
          <a:stretch>
            <a:fillRect/>
          </a:stretch>
        </p:blipFill>
        <p:spPr bwMode="auto">
          <a:xfrm>
            <a:off x="928662" y="2428868"/>
            <a:ext cx="3357586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589636"/>
            <a:ext cx="3929090" cy="287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</Words>
  <Application>Microsoft Office PowerPoint</Application>
  <PresentationFormat>Ekran Gösterisi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8 yaş Erkek</vt:lpstr>
      <vt:lpstr>Varizasyon osteotomisi </vt:lpstr>
      <vt:lpstr>Postop 1. yıl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17/6/2016</dc:title>
  <dc:creator>genel</dc:creator>
  <cp:lastModifiedBy>genel</cp:lastModifiedBy>
  <cp:revision>7</cp:revision>
  <dcterms:created xsi:type="dcterms:W3CDTF">2016-08-25T09:27:24Z</dcterms:created>
  <dcterms:modified xsi:type="dcterms:W3CDTF">2017-08-24T12:58:39Z</dcterms:modified>
</cp:coreProperties>
</file>