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56" r:id="rId5"/>
    <p:sldId id="257" r:id="rId6"/>
    <p:sldId id="271" r:id="rId7"/>
    <p:sldId id="258" r:id="rId8"/>
    <p:sldId id="259" r:id="rId9"/>
    <p:sldId id="260" r:id="rId10"/>
    <p:sldId id="261" r:id="rId11"/>
    <p:sldId id="265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12.02.2016</a:t>
            </a:r>
            <a:br>
              <a:rPr lang="tr-TR" sz="2700" dirty="0" smtClean="0"/>
            </a:br>
            <a:r>
              <a:rPr lang="tr-TR" sz="2700" dirty="0" smtClean="0"/>
              <a:t>19 </a:t>
            </a:r>
            <a:r>
              <a:rPr lang="tr-TR" sz="2700" dirty="0" smtClean="0"/>
              <a:t>yaş erkek </a:t>
            </a:r>
            <a:r>
              <a:rPr lang="tr-TR" sz="2700" dirty="0" err="1" smtClean="0"/>
              <a:t>enfekte</a:t>
            </a:r>
            <a:r>
              <a:rPr lang="tr-TR" sz="2700" dirty="0" smtClean="0"/>
              <a:t> </a:t>
            </a:r>
            <a:r>
              <a:rPr lang="tr-TR" sz="2700" dirty="0" err="1" smtClean="0"/>
              <a:t>tibia</a:t>
            </a:r>
            <a:r>
              <a:rPr lang="tr-TR" sz="2700" dirty="0" smtClean="0"/>
              <a:t> </a:t>
            </a:r>
            <a:r>
              <a:rPr lang="tr-TR" sz="2700" dirty="0" err="1" smtClean="0"/>
              <a:t>psödoartroz</a:t>
            </a:r>
            <a:endParaRPr lang="tr-TR" sz="27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1818"/>
          <a:stretch>
            <a:fillRect/>
          </a:stretch>
        </p:blipFill>
        <p:spPr bwMode="auto">
          <a:xfrm>
            <a:off x="857224" y="1785926"/>
            <a:ext cx="314327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2028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21.06.2017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14371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928802"/>
            <a:ext cx="46482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07.07.2017</a:t>
            </a:r>
            <a:br>
              <a:rPr lang="tr-TR" dirty="0" smtClean="0"/>
            </a:br>
            <a:r>
              <a:rPr lang="tr-TR" dirty="0" err="1" smtClean="0"/>
              <a:t>fibula</a:t>
            </a:r>
            <a:r>
              <a:rPr lang="tr-TR" dirty="0" smtClean="0"/>
              <a:t> rezeksiyonu+</a:t>
            </a:r>
            <a:r>
              <a:rPr lang="tr-TR" dirty="0" err="1" smtClean="0"/>
              <a:t>Tibia</a:t>
            </a:r>
            <a:r>
              <a:rPr lang="tr-TR" dirty="0" smtClean="0"/>
              <a:t> IM çivileme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0844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67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</a:t>
            </a:r>
            <a:r>
              <a:rPr lang="tr-TR" dirty="0" smtClean="0"/>
              <a:t> 3. ay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72" r="23770"/>
          <a:stretch>
            <a:fillRect/>
          </a:stretch>
        </p:blipFill>
        <p:spPr bwMode="auto">
          <a:xfrm>
            <a:off x="500034" y="1785926"/>
            <a:ext cx="1643074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57364"/>
            <a:ext cx="1943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857364"/>
            <a:ext cx="14382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928802"/>
            <a:ext cx="1724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15.03.2016</a:t>
            </a:r>
            <a:br>
              <a:rPr lang="tr-TR" sz="2400" dirty="0" smtClean="0"/>
            </a:br>
            <a:r>
              <a:rPr lang="tr-TR" sz="2400" dirty="0" err="1" smtClean="0"/>
              <a:t>Debridman</a:t>
            </a:r>
            <a:r>
              <a:rPr lang="tr-TR" sz="2400" dirty="0" smtClean="0"/>
              <a:t>+Antibiyotikli çimento</a:t>
            </a:r>
            <a:endParaRPr lang="tr-T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37052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0"/>
            <a:ext cx="33147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03.05.2016</a:t>
            </a:r>
            <a:br>
              <a:rPr lang="tr-TR" sz="2400" dirty="0" smtClean="0"/>
            </a:br>
            <a:r>
              <a:rPr lang="tr-TR" sz="2400" dirty="0" err="1" smtClean="0"/>
              <a:t>İlizarov</a:t>
            </a:r>
            <a:r>
              <a:rPr lang="tr-TR" sz="2400" dirty="0" smtClean="0"/>
              <a:t> Uygulaması ve </a:t>
            </a:r>
            <a:r>
              <a:rPr lang="tr-TR" sz="2400" dirty="0" err="1" smtClean="0"/>
              <a:t>Segment</a:t>
            </a:r>
            <a:r>
              <a:rPr lang="tr-TR" sz="2400" dirty="0" smtClean="0"/>
              <a:t> Kaydırma</a:t>
            </a:r>
            <a:endParaRPr lang="tr-T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7805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1052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27.05.2016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34808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3.10.2016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6271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413193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19.04.2017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787" y="1677194"/>
            <a:ext cx="18764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21.06.2017</a:t>
            </a:r>
            <a:endParaRPr lang="tr-TR" dirty="0"/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928934"/>
            <a:ext cx="4072470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152" y="2857496"/>
            <a:ext cx="4109848" cy="308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21.06.2017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21.06.2017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Ekran Gösterisi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12.02.2016 19 yaş erkek enfekte tibia psödoartroz</vt:lpstr>
      <vt:lpstr>15.03.2016 Debridman+Antibiyotikli çimento</vt:lpstr>
      <vt:lpstr>03.05.2016 İlizarov Uygulaması ve Segment Kaydırma</vt:lpstr>
      <vt:lpstr>27.05.2016</vt:lpstr>
      <vt:lpstr>3.10.2016</vt:lpstr>
      <vt:lpstr>19.04.2017</vt:lpstr>
      <vt:lpstr>21.06.2017</vt:lpstr>
      <vt:lpstr>21.06.2017</vt:lpstr>
      <vt:lpstr>21.06.2017</vt:lpstr>
      <vt:lpstr>21.06.2017</vt:lpstr>
      <vt:lpstr>07.07.2017 fibula rezeksiyonu+Tibia IM çivileme</vt:lpstr>
      <vt:lpstr>Po 3. 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27.05.2016</dc:title>
  <dc:creator>genel</dc:creator>
  <cp:lastModifiedBy>genel</cp:lastModifiedBy>
  <cp:revision>10</cp:revision>
  <dcterms:created xsi:type="dcterms:W3CDTF">2016-10-10T13:48:35Z</dcterms:created>
  <dcterms:modified xsi:type="dcterms:W3CDTF">2017-10-28T19:51:23Z</dcterms:modified>
</cp:coreProperties>
</file>