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Sol Kalça Çıkığı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4 aylık kız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1872456"/>
            <a:ext cx="72961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redüksiyon + PPA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6346" b="20212"/>
          <a:stretch>
            <a:fillRect/>
          </a:stretch>
        </p:blipFill>
        <p:spPr bwMode="auto">
          <a:xfrm>
            <a:off x="2143108" y="1928802"/>
            <a:ext cx="37290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 yaş 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4537" y="1762919"/>
            <a:ext cx="51149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Sol Kalça Çıkığı 4 aylık kız</vt:lpstr>
      <vt:lpstr>Kapalı redüksiyon + PPA</vt:lpstr>
      <vt:lpstr>3 yaş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 Kalça Çıkığı 4 aylık kız</dc:title>
  <dc:creator>genel</dc:creator>
  <cp:lastModifiedBy>genel</cp:lastModifiedBy>
  <cp:revision>3</cp:revision>
  <dcterms:created xsi:type="dcterms:W3CDTF">2017-08-13T10:53:01Z</dcterms:created>
  <dcterms:modified xsi:type="dcterms:W3CDTF">2017-08-13T10:59:13Z</dcterms:modified>
</cp:coreProperties>
</file>