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BFF86-8A7E-4F75-99F8-764D914E4B68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20538-A723-4DBE-BD18-E04F888C0BB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Kamile ceren şimşek</a:t>
            </a:r>
          </a:p>
          <a:p>
            <a:r>
              <a:rPr lang="tr-TR" dirty="0" smtClean="0"/>
              <a:t>1401487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B5119-3CFC-48C1-B460-017E0541D092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08.08.2017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b="1" dirty="0" smtClean="0"/>
              <a:t>15.01.2016</a:t>
            </a:r>
            <a:br>
              <a:rPr lang="tr-TR" sz="3200" b="1" dirty="0" smtClean="0"/>
            </a:br>
            <a:r>
              <a:rPr lang="tr-TR" sz="3200" b="1" dirty="0" err="1" smtClean="0"/>
              <a:t>Spina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bifida</a:t>
            </a:r>
            <a:r>
              <a:rPr lang="tr-TR" sz="3200" b="1" dirty="0" smtClean="0"/>
              <a:t> </a:t>
            </a:r>
            <a:br>
              <a:rPr lang="tr-TR" sz="3200" b="1" dirty="0" smtClean="0"/>
            </a:br>
            <a:r>
              <a:rPr lang="tr-TR" sz="3200" b="1" dirty="0" smtClean="0"/>
              <a:t>2 </a:t>
            </a:r>
            <a:r>
              <a:rPr lang="tr-TR" sz="3200" b="1" dirty="0" err="1" smtClean="0"/>
              <a:t>years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old</a:t>
            </a:r>
            <a:r>
              <a:rPr lang="tr-TR" sz="3200" b="1" dirty="0" smtClean="0"/>
              <a:t> F, R </a:t>
            </a:r>
            <a:r>
              <a:rPr lang="tr-TR" sz="3200" b="1" dirty="0" err="1" smtClean="0"/>
              <a:t>teratologic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hip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dislocation</a:t>
            </a:r>
            <a:endParaRPr lang="tr-TR" sz="32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500306"/>
            <a:ext cx="3757606" cy="2940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err="1" smtClean="0"/>
              <a:t>Po</a:t>
            </a:r>
            <a:r>
              <a:rPr lang="tr-TR" sz="3200" b="1" dirty="0" smtClean="0"/>
              <a:t> 6 </a:t>
            </a:r>
            <a:r>
              <a:rPr lang="tr-TR" sz="3200" b="1" dirty="0" err="1" smtClean="0"/>
              <a:t>mos</a:t>
            </a:r>
            <a:endParaRPr lang="tr-TR" sz="32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4537" y="1667669"/>
            <a:ext cx="51149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7.02.2017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715294"/>
            <a:ext cx="57912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14.06.2017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9787" y="1848644"/>
            <a:ext cx="492442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Ekran Gösterisi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15.01.2016 Spina bifida  2 years old F, R teratologic hip dislocation</vt:lpstr>
      <vt:lpstr>Po 6 mos</vt:lpstr>
      <vt:lpstr>7.02.2017</vt:lpstr>
      <vt:lpstr>14.06.2017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7  Spina bifida  2 years old F, R teratologic hip dislocation</dc:title>
  <dc:creator>genel</dc:creator>
  <cp:lastModifiedBy>genel</cp:lastModifiedBy>
  <cp:revision>5</cp:revision>
  <dcterms:created xsi:type="dcterms:W3CDTF">2017-03-22T15:21:01Z</dcterms:created>
  <dcterms:modified xsi:type="dcterms:W3CDTF">2017-08-08T09:37:33Z</dcterms:modified>
</cp:coreProperties>
</file>