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3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 GKD </a:t>
            </a:r>
            <a:r>
              <a:rPr lang="tr-TR" dirty="0" err="1" smtClean="0"/>
              <a:t>preop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062" y="1881981"/>
            <a:ext cx="50958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AÇIK REDÜKSİYON+DEGA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5475" y="2039144"/>
            <a:ext cx="535305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Postop</a:t>
            </a:r>
            <a:r>
              <a:rPr lang="tr-TR" dirty="0" smtClean="0"/>
              <a:t> 1. yıl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987" y="1839119"/>
            <a:ext cx="47720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Postop</a:t>
            </a:r>
            <a:r>
              <a:rPr lang="tr-TR" dirty="0" smtClean="0"/>
              <a:t> 2. yıl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0" y="1824831"/>
            <a:ext cx="55245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13</Words>
  <Application>Microsoft Office PowerPoint</Application>
  <PresentationFormat>Ekran Gösterisi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Sol GKD preop</vt:lpstr>
      <vt:lpstr>AÇIK REDÜKSİYON+DEGA</vt:lpstr>
      <vt:lpstr>Postop 1. yıl</vt:lpstr>
      <vt:lpstr>Postop 2. yıl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28.11.2016</dc:title>
  <dc:creator>genel</dc:creator>
  <cp:lastModifiedBy>genel</cp:lastModifiedBy>
  <cp:revision>6</cp:revision>
  <dcterms:created xsi:type="dcterms:W3CDTF">2017-03-22T15:35:09Z</dcterms:created>
  <dcterms:modified xsi:type="dcterms:W3CDTF">2018-10-10T15:05:55Z</dcterms:modified>
</cp:coreProperties>
</file>