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tr-TR" dirty="0" smtClean="0"/>
              <a:t>12 yaş </a:t>
            </a:r>
            <a:r>
              <a:rPr lang="tr-TR" dirty="0" err="1" smtClean="0"/>
              <a:t>K</a:t>
            </a:r>
            <a:r>
              <a:rPr lang="tr-TR" dirty="0" err="1" smtClean="0"/>
              <a:t>uadriplejik</a:t>
            </a:r>
            <a:r>
              <a:rPr lang="tr-TR" dirty="0" smtClean="0"/>
              <a:t> SP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3116"/>
            <a:ext cx="4477835" cy="355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285992"/>
            <a:ext cx="3773802" cy="337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Sol </a:t>
            </a:r>
            <a:r>
              <a:rPr lang="tr-TR" sz="2400" dirty="0" err="1" smtClean="0"/>
              <a:t>femur</a:t>
            </a:r>
            <a:r>
              <a:rPr lang="tr-TR" sz="2400" dirty="0" smtClean="0"/>
              <a:t> kısaltma+</a:t>
            </a:r>
            <a:r>
              <a:rPr lang="tr-TR" sz="2400" dirty="0" err="1" smtClean="0"/>
              <a:t>derotasyon</a:t>
            </a:r>
            <a:r>
              <a:rPr lang="tr-TR" sz="2400" dirty="0" smtClean="0"/>
              <a:t>+</a:t>
            </a:r>
            <a:r>
              <a:rPr lang="tr-TR" sz="2400" dirty="0" err="1" smtClean="0"/>
              <a:t>varizasyon</a:t>
            </a:r>
            <a:r>
              <a:rPr lang="tr-TR" sz="2400" dirty="0" smtClean="0"/>
              <a:t>+peri-</a:t>
            </a:r>
            <a:r>
              <a:rPr lang="tr-TR" sz="2400" dirty="0" err="1" smtClean="0"/>
              <a:t>ilial</a:t>
            </a:r>
            <a:r>
              <a:rPr lang="tr-TR" sz="2400" dirty="0" smtClean="0"/>
              <a:t> </a:t>
            </a:r>
            <a:r>
              <a:rPr lang="tr-TR" sz="2400" dirty="0" err="1" smtClean="0"/>
              <a:t>pelvik</a:t>
            </a:r>
            <a:r>
              <a:rPr lang="tr-TR" sz="2400" dirty="0" smtClean="0"/>
              <a:t> </a:t>
            </a:r>
            <a:r>
              <a:rPr lang="tr-TR" sz="2400" dirty="0" err="1" smtClean="0"/>
              <a:t>osteotomi</a:t>
            </a:r>
            <a:r>
              <a:rPr lang="tr-TR" sz="2400" dirty="0" smtClean="0"/>
              <a:t> </a:t>
            </a:r>
            <a:endParaRPr lang="tr-TR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000240"/>
            <a:ext cx="481012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34845" r="22013"/>
          <a:stretch>
            <a:fillRect/>
          </a:stretch>
        </p:blipFill>
        <p:spPr bwMode="auto">
          <a:xfrm>
            <a:off x="6000760" y="2214554"/>
            <a:ext cx="1857388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</a:t>
            </a:r>
            <a:r>
              <a:rPr lang="tr-TR" dirty="0" smtClean="0"/>
              <a:t>. 1,5 ay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425" y="1972469"/>
            <a:ext cx="462915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Ekran Gösterisi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12 yaş Kuadriplejik SP</vt:lpstr>
      <vt:lpstr>Sol femur kısaltma+derotasyon+varizasyon+peri-ilial pelvik osteotomi </vt:lpstr>
      <vt:lpstr>Po. 1,5 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17.04.2017</dc:title>
  <dc:creator>genel</dc:creator>
  <cp:lastModifiedBy>genel</cp:lastModifiedBy>
  <cp:revision>3</cp:revision>
  <dcterms:created xsi:type="dcterms:W3CDTF">2017-06-13T13:52:32Z</dcterms:created>
  <dcterms:modified xsi:type="dcterms:W3CDTF">2017-08-16T15:23:37Z</dcterms:modified>
</cp:coreProperties>
</file>