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SE_CASES\CP\AY&#350;E%20ELV&#304;N%20&#350;ENER_1336335_PESCAVOVARUS\pre+po\bandicam%202017-10-18%2009-34-28-240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SE_CASES\CP\AY&#350;E%20ELV&#304;N%20&#350;ENER_1336335_PESCAVOVARUS\pre+po\bandicam%202017-10-18%2009-37-00-886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6 </a:t>
            </a:r>
            <a:r>
              <a:rPr lang="tr-TR" sz="2800" smtClean="0"/>
              <a:t>yaş Bayan Sol </a:t>
            </a:r>
            <a:r>
              <a:rPr lang="tr-TR" sz="2800" dirty="0" err="1" smtClean="0"/>
              <a:t>Hemiplejik</a:t>
            </a:r>
            <a:r>
              <a:rPr lang="tr-TR" sz="2800" dirty="0" smtClean="0"/>
              <a:t> SP </a:t>
            </a:r>
            <a:r>
              <a:rPr lang="tr-TR" sz="2800" dirty="0" err="1" smtClean="0"/>
              <a:t>Cavovarus</a:t>
            </a:r>
            <a:r>
              <a:rPr lang="tr-TR" sz="2800" dirty="0" smtClean="0"/>
              <a:t> Ayak</a:t>
            </a:r>
            <a:br>
              <a:rPr lang="tr-TR" sz="2800" dirty="0" smtClean="0"/>
            </a:br>
            <a:r>
              <a:rPr lang="tr-TR" sz="2800" dirty="0" err="1" smtClean="0"/>
              <a:t>Preop</a:t>
            </a:r>
            <a:endParaRPr lang="tr-TR" sz="2800" dirty="0"/>
          </a:p>
        </p:txBody>
      </p:sp>
      <p:pic>
        <p:nvPicPr>
          <p:cNvPr id="5" name="bandicam 2017-10-18 09-34-28-24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1195388"/>
            <a:ext cx="56388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 1,5 yıl</a:t>
            </a:r>
            <a:endParaRPr lang="tr-TR" dirty="0"/>
          </a:p>
        </p:txBody>
      </p:sp>
      <p:pic>
        <p:nvPicPr>
          <p:cNvPr id="5" name="bandicam 2017-10-18 09-37-00-886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1195388"/>
            <a:ext cx="56388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Ekran Gösterisi (4:3)</PresentationFormat>
  <Paragraphs>2</Paragraphs>
  <Slides>2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6 yaş Bayan Sol Hemiplejik SP Cavovarus Ayak Preop</vt:lpstr>
      <vt:lpstr>PO 1,5 yıl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yaş BayanSol Hemiplejik SP Cavovarus Ayak Preop</dc:title>
  <dc:creator>genel</dc:creator>
  <cp:lastModifiedBy>genel</cp:lastModifiedBy>
  <cp:revision>4</cp:revision>
  <dcterms:created xsi:type="dcterms:W3CDTF">2017-10-18T06:39:13Z</dcterms:created>
  <dcterms:modified xsi:type="dcterms:W3CDTF">2017-10-20T12:56:20Z</dcterms:modified>
</cp:coreProperties>
</file>