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tr-TR" dirty="0" smtClean="0"/>
              <a:t>08.03.2016</a:t>
            </a:r>
            <a:br>
              <a:rPr lang="tr-TR" dirty="0" smtClean="0"/>
            </a:br>
            <a:r>
              <a:rPr lang="tr-TR" dirty="0" smtClean="0"/>
              <a:t>9 yaş </a:t>
            </a:r>
            <a:r>
              <a:rPr lang="tr-TR" dirty="0" err="1" smtClean="0"/>
              <a:t>kuadriplejik</a:t>
            </a:r>
            <a:r>
              <a:rPr lang="tr-TR" dirty="0" smtClean="0"/>
              <a:t> SP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4258"/>
          <a:stretch>
            <a:fillRect/>
          </a:stretch>
        </p:blipFill>
        <p:spPr bwMode="auto">
          <a:xfrm>
            <a:off x="1428728" y="1847850"/>
            <a:ext cx="6276975" cy="42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09.05.2016</a:t>
            </a:r>
            <a:br>
              <a:rPr lang="tr-TR" dirty="0" smtClean="0"/>
            </a:br>
            <a:r>
              <a:rPr lang="tr-TR" dirty="0" err="1" smtClean="0"/>
              <a:t>derotasyon</a:t>
            </a:r>
            <a:r>
              <a:rPr lang="tr-TR" dirty="0" smtClean="0"/>
              <a:t>+</a:t>
            </a:r>
            <a:r>
              <a:rPr lang="tr-TR" dirty="0" err="1" smtClean="0"/>
              <a:t>varizasyon</a:t>
            </a:r>
            <a:r>
              <a:rPr lang="tr-TR" dirty="0" smtClean="0"/>
              <a:t>+</a:t>
            </a:r>
            <a:r>
              <a:rPr lang="tr-TR" dirty="0" err="1" smtClean="0"/>
              <a:t>Dega</a:t>
            </a:r>
            <a:endParaRPr lang="tr-TR" dirty="0"/>
          </a:p>
        </p:txBody>
      </p:sp>
      <p:pic>
        <p:nvPicPr>
          <p:cNvPr id="1026" name="Picture 2" descr="E:\MSE_CASES\CP\DEGA\OĞUZ_KÜÇÜKSARI_HIP_77804\9_05_2016\IMG_84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140"/>
          <a:stretch>
            <a:fillRect/>
          </a:stretch>
        </p:blipFill>
        <p:spPr bwMode="auto">
          <a:xfrm>
            <a:off x="1928794" y="1857364"/>
            <a:ext cx="451750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27.07.2016</a:t>
            </a:r>
            <a:endParaRPr lang="tr-TR" dirty="0"/>
          </a:p>
        </p:txBody>
      </p:sp>
      <p:pic>
        <p:nvPicPr>
          <p:cNvPr id="2050" name="Picture 2" descr="E:\MSE_CASES\CP\DEGA\OĞUZ_KÜÇÜKSARI_HIP_77804\27_07_2016\IMG_94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475" r="22865"/>
          <a:stretch>
            <a:fillRect/>
          </a:stretch>
        </p:blipFill>
        <p:spPr bwMode="auto">
          <a:xfrm rot="5400000">
            <a:off x="2405825" y="1880398"/>
            <a:ext cx="414340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08.03.2016 9 yaş kuadriplejik SP</vt:lpstr>
      <vt:lpstr>09.05.2016 derotasyon+varizasyon+Dega</vt:lpstr>
      <vt:lpstr>27.07.2016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serhan er</dc:creator>
  <cp:lastModifiedBy>genel</cp:lastModifiedBy>
  <cp:revision>6</cp:revision>
  <dcterms:created xsi:type="dcterms:W3CDTF">2016-05-09T08:22:17Z</dcterms:created>
  <dcterms:modified xsi:type="dcterms:W3CDTF">2017-08-09T10:21:24Z</dcterms:modified>
</cp:coreProperties>
</file>