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31.10.2017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14 YAŞ </a:t>
            </a:r>
            <a:r>
              <a:rPr lang="tr-TR" smtClean="0"/>
              <a:t>E FEMUR BAŞI </a:t>
            </a:r>
            <a:r>
              <a:rPr lang="tr-TR" dirty="0" smtClean="0"/>
              <a:t>EPİFİZ KAYMASI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4143404" cy="321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253" r="11476"/>
          <a:stretch>
            <a:fillRect/>
          </a:stretch>
        </p:blipFill>
        <p:spPr bwMode="auto">
          <a:xfrm>
            <a:off x="4714876" y="2571744"/>
            <a:ext cx="406802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IN-SITU FİKSASYON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1122"/>
          <a:stretch>
            <a:fillRect/>
          </a:stretch>
        </p:blipFill>
        <p:spPr bwMode="auto">
          <a:xfrm>
            <a:off x="285720" y="2428868"/>
            <a:ext cx="4071966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71744"/>
            <a:ext cx="44291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POSTOP 2. YIL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9933"/>
          <a:stretch>
            <a:fillRect/>
          </a:stretch>
        </p:blipFill>
        <p:spPr bwMode="auto">
          <a:xfrm>
            <a:off x="214282" y="1928802"/>
            <a:ext cx="4201834" cy="299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3917"/>
          <a:stretch>
            <a:fillRect/>
          </a:stretch>
        </p:blipFill>
        <p:spPr bwMode="auto">
          <a:xfrm>
            <a:off x="4643438" y="2071678"/>
            <a:ext cx="4143404" cy="28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Güvenli </a:t>
            </a:r>
            <a:r>
              <a:rPr lang="tr-TR" sz="3200" dirty="0" err="1" smtClean="0"/>
              <a:t>dislokasyon</a:t>
            </a:r>
            <a:r>
              <a:rPr lang="tr-TR" sz="3200" dirty="0" smtClean="0"/>
              <a:t> ve </a:t>
            </a:r>
            <a:r>
              <a:rPr lang="tr-TR" sz="3200" dirty="0" err="1" smtClean="0"/>
              <a:t>osteokondroplasti</a:t>
            </a:r>
            <a:r>
              <a:rPr lang="tr-TR" sz="3200" dirty="0" smtClean="0"/>
              <a:t>+</a:t>
            </a:r>
            <a:r>
              <a:rPr lang="tr-TR" sz="3200" dirty="0" err="1" smtClean="0"/>
              <a:t>Trokanterik</a:t>
            </a:r>
            <a:r>
              <a:rPr lang="tr-TR" sz="3200" dirty="0" smtClean="0"/>
              <a:t> ilerletme</a:t>
            </a:r>
            <a:endParaRPr lang="tr-TR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85992"/>
            <a:ext cx="3857652" cy="365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POST OP 2. YIL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18" r="11475"/>
          <a:stretch>
            <a:fillRect/>
          </a:stretch>
        </p:blipFill>
        <p:spPr bwMode="auto">
          <a:xfrm>
            <a:off x="571472" y="2571744"/>
            <a:ext cx="3714776" cy="290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960"/>
          <a:stretch>
            <a:fillRect/>
          </a:stretch>
        </p:blipFill>
        <p:spPr bwMode="auto">
          <a:xfrm>
            <a:off x="4539078" y="2643182"/>
            <a:ext cx="4097840" cy="280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</Words>
  <Application>Microsoft Office PowerPoint</Application>
  <PresentationFormat>Ekran Gösterisi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14 YAŞ E FEMUR BAŞI EPİFİZ KAYMASI</vt:lpstr>
      <vt:lpstr>IN-SITU FİKSASYON</vt:lpstr>
      <vt:lpstr>POSTOP 2. YIL</vt:lpstr>
      <vt:lpstr>Güvenli dislokasyon ve osteokondroplasti+Trokanterik ilerletme</vt:lpstr>
      <vt:lpstr>POST OP 2. YIL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YAŞ E FEMURBAŞI EPİFİZ KAYMASI</dc:title>
  <dc:creator>genel</dc:creator>
  <cp:lastModifiedBy>genel</cp:lastModifiedBy>
  <cp:revision>6</cp:revision>
  <dcterms:created xsi:type="dcterms:W3CDTF">2017-10-31T14:37:47Z</dcterms:created>
  <dcterms:modified xsi:type="dcterms:W3CDTF">2017-10-31T14:51:16Z</dcterms:modified>
</cp:coreProperties>
</file>