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60" r:id="rId3"/>
    <p:sldId id="259" r:id="rId4"/>
    <p:sldId id="262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EB949-2255-4CEC-8FDB-106645392C2C}" type="datetimeFigureOut">
              <a:rPr lang="tr-TR" smtClean="0"/>
              <a:pPr/>
              <a:t>20.03.2018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BB995-C141-4E43-B896-189326275DA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BB995-C141-4E43-B896-189326275DA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20.03.2018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20.03.2018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20.03.2018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20.03.2018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PREOP (DİSTAL FEMUR TİP 5 EPİFİZ KIRIK SEKELİ) VALGUS DEFORMİTESİ 8 YAŞ BAYAN</a:t>
            </a:r>
            <a:endParaRPr lang="tr-TR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686719"/>
            <a:ext cx="24384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smtClean="0"/>
              <a:t>HEMİEPİFİZYODEZ + LATERAL BAR EKSİZYONU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571612"/>
            <a:ext cx="288607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1785926"/>
            <a:ext cx="4486275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POSTOP 6. AY</a:t>
            </a:r>
            <a:endParaRPr lang="tr-TR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500174"/>
            <a:ext cx="289835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POSTOP 1. YIL</a:t>
            </a:r>
            <a:endParaRPr lang="tr-TR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5784"/>
          <a:stretch>
            <a:fillRect/>
          </a:stretch>
        </p:blipFill>
        <p:spPr bwMode="auto">
          <a:xfrm>
            <a:off x="857224" y="1857364"/>
            <a:ext cx="2545854" cy="381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1571612"/>
            <a:ext cx="1657350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 t="9667"/>
          <a:stretch>
            <a:fillRect/>
          </a:stretch>
        </p:blipFill>
        <p:spPr bwMode="auto">
          <a:xfrm>
            <a:off x="3428992" y="1785926"/>
            <a:ext cx="2494043" cy="4005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29</Words>
  <Application>Microsoft Office PowerPoint</Application>
  <PresentationFormat>Ekran Gösterisi (4:3)</PresentationFormat>
  <Paragraphs>5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PREOP (DİSTAL FEMUR TİP 5 EPİFİZ KIRIK SEKELİ) VALGUS DEFORMİTESİ 8 YAŞ BAYAN</vt:lpstr>
      <vt:lpstr>HEMİEPİFİZYODEZ + LATERAL BAR EKSİZYONU</vt:lpstr>
      <vt:lpstr>POSTOP 6. AY</vt:lpstr>
      <vt:lpstr>POSTOP 1. YIL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genel</dc:creator>
  <cp:lastModifiedBy>genel</cp:lastModifiedBy>
  <cp:revision>7</cp:revision>
  <dcterms:created xsi:type="dcterms:W3CDTF">2017-02-13T12:27:55Z</dcterms:created>
  <dcterms:modified xsi:type="dcterms:W3CDTF">2018-03-20T14:49:49Z</dcterms:modified>
</cp:coreProperties>
</file>