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/>
              <a:t>13 yaş Erkek </a:t>
            </a:r>
            <a:br>
              <a:rPr lang="tr-TR" sz="2400" b="1" dirty="0" smtClean="0"/>
            </a:br>
            <a:r>
              <a:rPr lang="tr-TR" sz="2400" b="1" dirty="0" err="1" smtClean="0"/>
              <a:t>Diplejik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Serebral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Palsi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err="1" smtClean="0"/>
              <a:t>Bilateral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Kavovarus</a:t>
            </a:r>
            <a:r>
              <a:rPr lang="tr-TR" sz="2400" b="1" dirty="0" smtClean="0"/>
              <a:t> Ayak</a:t>
            </a:r>
            <a:br>
              <a:rPr lang="tr-TR" sz="2400" b="1" dirty="0" smtClean="0"/>
            </a:br>
            <a:r>
              <a:rPr lang="tr-TR" sz="2400" b="1" dirty="0" smtClean="0"/>
              <a:t>PREOP</a:t>
            </a:r>
            <a:endParaRPr lang="tr-TR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58" r="4891" b="6156"/>
          <a:stretch>
            <a:fillRect/>
          </a:stretch>
        </p:blipFill>
        <p:spPr bwMode="auto">
          <a:xfrm>
            <a:off x="714348" y="1571612"/>
            <a:ext cx="3714776" cy="255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097" t="7706" r="13978" b="20376"/>
          <a:stretch>
            <a:fillRect/>
          </a:stretch>
        </p:blipFill>
        <p:spPr bwMode="auto">
          <a:xfrm>
            <a:off x="571472" y="4286256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357694"/>
            <a:ext cx="2315434" cy="19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643050"/>
            <a:ext cx="3538061" cy="24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 smtClean="0"/>
              <a:t>13 yaş Erkek </a:t>
            </a:r>
            <a:br>
              <a:rPr lang="tr-TR" sz="2400" b="1" dirty="0" smtClean="0"/>
            </a:br>
            <a:r>
              <a:rPr lang="tr-TR" sz="2400" b="1" dirty="0" err="1" smtClean="0"/>
              <a:t>Diplejik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Serebral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Palsi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err="1" smtClean="0"/>
              <a:t>Bilateral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Kavovarus</a:t>
            </a:r>
            <a:r>
              <a:rPr lang="tr-TR" sz="2400" b="1" dirty="0" smtClean="0"/>
              <a:t> Ayak</a:t>
            </a:r>
            <a:br>
              <a:rPr lang="tr-TR" sz="2400" b="1" dirty="0" smtClean="0"/>
            </a:br>
            <a:r>
              <a:rPr lang="tr-TR" sz="2400" b="1" dirty="0" smtClean="0"/>
              <a:t>PREOP</a:t>
            </a:r>
            <a:endParaRPr lang="tr-T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2962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076637" cy="16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143380"/>
            <a:ext cx="1800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14818"/>
            <a:ext cx="2400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dirty="0" err="1" smtClean="0"/>
              <a:t>Bilateral</a:t>
            </a:r>
            <a:r>
              <a:rPr lang="tr-TR" sz="2400" b="1" dirty="0" smtClean="0"/>
              <a:t> </a:t>
            </a:r>
            <a:br>
              <a:rPr lang="tr-TR" sz="2400" b="1" dirty="0" smtClean="0"/>
            </a:br>
            <a:r>
              <a:rPr lang="tr-TR" sz="2400" b="1" dirty="0" err="1" smtClean="0"/>
              <a:t>plantar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fasia</a:t>
            </a:r>
            <a:r>
              <a:rPr lang="tr-TR" sz="2400" b="1" dirty="0" smtClean="0"/>
              <a:t> gevşetme + </a:t>
            </a:r>
            <a:r>
              <a:rPr lang="tr-TR" sz="2400" b="1" dirty="0" err="1" smtClean="0"/>
              <a:t>tib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Posterior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split</a:t>
            </a:r>
            <a:r>
              <a:rPr lang="tr-TR" sz="2400" b="1" dirty="0" smtClean="0"/>
              <a:t> transferi + 1. </a:t>
            </a:r>
            <a:r>
              <a:rPr lang="tr-TR" sz="2400" b="1" dirty="0" err="1" smtClean="0"/>
              <a:t>metatars</a:t>
            </a:r>
            <a:r>
              <a:rPr lang="tr-TR" sz="2400" b="1" dirty="0" smtClean="0"/>
              <a:t>  </a:t>
            </a:r>
            <a:r>
              <a:rPr lang="tr-TR" sz="2400" b="1" dirty="0" err="1" smtClean="0"/>
              <a:t>ekstansiyon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osteotomisi</a:t>
            </a:r>
            <a:r>
              <a:rPr lang="tr-TR" sz="2400" b="1" dirty="0" smtClean="0"/>
              <a:t> + </a:t>
            </a:r>
            <a:r>
              <a:rPr lang="tr-TR" sz="2400" b="1" dirty="0" err="1" smtClean="0"/>
              <a:t>lateral</a:t>
            </a:r>
            <a:r>
              <a:rPr lang="tr-TR" sz="2400" b="1" dirty="0" smtClean="0"/>
              <a:t> kolan kısaltma + </a:t>
            </a:r>
            <a:r>
              <a:rPr lang="tr-TR" sz="2400" b="1" dirty="0" err="1" smtClean="0"/>
              <a:t>kalkaneal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dwyer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osteotomisi</a:t>
            </a:r>
            <a:r>
              <a:rPr lang="tr-TR" sz="2400" b="1" dirty="0" smtClean="0"/>
              <a:t>.</a:t>
            </a:r>
            <a:endParaRPr lang="tr-TR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1" r="14706"/>
          <a:stretch>
            <a:fillRect/>
          </a:stretch>
        </p:blipFill>
        <p:spPr bwMode="auto">
          <a:xfrm>
            <a:off x="357158" y="2285992"/>
            <a:ext cx="3786214" cy="28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4386272" cy="251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Postop</a:t>
            </a:r>
            <a:r>
              <a:rPr lang="tr-TR" dirty="0" smtClean="0"/>
              <a:t> 2. yıl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530210" cy="232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3086561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57694"/>
            <a:ext cx="3500462" cy="219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3" y="4429132"/>
            <a:ext cx="37021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Ekran Gösterisi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13 yaş Erkek  Diplejik Serebral Palsi Bilateral Kavovarus Ayak PREOP</vt:lpstr>
      <vt:lpstr>13 yaş Erkek  Diplejik Serebral Palsi Bilateral Kavovarus Ayak PREOP</vt:lpstr>
      <vt:lpstr>Bilateral  plantar fasia gevşetme + tib. Posterior split transferi + 1. metatars  ekstansiyon osteotomisi + lateral kolan kısaltma + kalkaneal dwyer osteotomisi.</vt:lpstr>
      <vt:lpstr>Postop 2. yıl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genel</dc:creator>
  <cp:lastModifiedBy>genel</cp:lastModifiedBy>
  <cp:revision>5</cp:revision>
  <dcterms:created xsi:type="dcterms:W3CDTF">2017-08-22T13:36:33Z</dcterms:created>
  <dcterms:modified xsi:type="dcterms:W3CDTF">2017-08-22T13:52:13Z</dcterms:modified>
</cp:coreProperties>
</file>