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03.10.2017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dirty="0" err="1" smtClean="0"/>
              <a:t>Hemiplejik</a:t>
            </a:r>
            <a:r>
              <a:rPr lang="tr-TR" sz="2800" dirty="0" smtClean="0"/>
              <a:t> SP, 7 Yaş </a:t>
            </a:r>
            <a:r>
              <a:rPr lang="tr-TR" sz="2800" dirty="0" err="1" smtClean="0"/>
              <a:t>Ekek</a:t>
            </a: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Sol </a:t>
            </a:r>
            <a:r>
              <a:rPr lang="tr-TR" sz="2800" dirty="0" err="1" smtClean="0"/>
              <a:t>Ekinocavovarus</a:t>
            </a: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err="1" smtClean="0"/>
              <a:t>Preop</a:t>
            </a:r>
            <a:endParaRPr lang="tr-TR" sz="2800" dirty="0"/>
          </a:p>
        </p:txBody>
      </p:sp>
      <p:pic>
        <p:nvPicPr>
          <p:cNvPr id="1026" name="Picture 2" descr="E:\MSE_CASES\CP\aliihsan_çelik_1054185\15.05.2017\IMG_27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2381268" cy="1785951"/>
          </a:xfrm>
          <a:prstGeom prst="rect">
            <a:avLst/>
          </a:prstGeom>
          <a:noFill/>
        </p:spPr>
      </p:pic>
      <p:pic>
        <p:nvPicPr>
          <p:cNvPr id="1027" name="Picture 3" descr="E:\MSE_CASES\CP\aliihsan_çelik_1054185\15.05.2017\IMG_27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857628"/>
            <a:ext cx="2920991" cy="2190744"/>
          </a:xfrm>
          <a:prstGeom prst="rect">
            <a:avLst/>
          </a:prstGeom>
          <a:noFill/>
        </p:spPr>
      </p:pic>
      <p:pic>
        <p:nvPicPr>
          <p:cNvPr id="1028" name="Picture 4" descr="E:\MSE_CASES\CP\aliihsan_çelik_1054185\15.05.2017\IMG_27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929066"/>
            <a:ext cx="2920992" cy="2190744"/>
          </a:xfrm>
          <a:prstGeom prst="rect">
            <a:avLst/>
          </a:prstGeom>
          <a:noFill/>
        </p:spPr>
      </p:pic>
      <p:pic>
        <p:nvPicPr>
          <p:cNvPr id="1029" name="Picture 5" descr="E:\MSE_CASES\CP\aliihsan_çelik_1054185\15.05.2017\IMG_28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571612"/>
            <a:ext cx="2587615" cy="1940711"/>
          </a:xfrm>
          <a:prstGeom prst="rect">
            <a:avLst/>
          </a:prstGeom>
          <a:noFill/>
        </p:spPr>
      </p:pic>
      <p:pic>
        <p:nvPicPr>
          <p:cNvPr id="1030" name="Picture 6" descr="E:\MSE_CASES\CP\aliihsan_çelik_1054185\15.05.2017\IMG_28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571612"/>
            <a:ext cx="2563802" cy="1922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Postop</a:t>
            </a:r>
            <a:r>
              <a:rPr lang="tr-TR" dirty="0" smtClean="0"/>
              <a:t> 2. </a:t>
            </a:r>
            <a:r>
              <a:rPr lang="tr-TR" dirty="0" smtClean="0"/>
              <a:t>ay</a:t>
            </a:r>
            <a:br>
              <a:rPr lang="tr-TR" dirty="0" smtClean="0"/>
            </a:br>
            <a:r>
              <a:rPr lang="tr-TR" sz="2000" dirty="0" err="1" smtClean="0"/>
              <a:t>vulpius</a:t>
            </a:r>
            <a:r>
              <a:rPr lang="tr-TR" sz="2000" dirty="0" smtClean="0"/>
              <a:t>+</a:t>
            </a:r>
            <a:r>
              <a:rPr lang="tr-TR" sz="2000" dirty="0" err="1" smtClean="0"/>
              <a:t>tib</a:t>
            </a:r>
            <a:r>
              <a:rPr lang="tr-TR" sz="2000" dirty="0" smtClean="0"/>
              <a:t>. Post. z </a:t>
            </a:r>
            <a:r>
              <a:rPr lang="tr-TR" sz="2000" dirty="0" err="1" smtClean="0"/>
              <a:t>plasti</a:t>
            </a:r>
            <a:r>
              <a:rPr lang="tr-TR" sz="2000" dirty="0" smtClean="0"/>
              <a:t> </a:t>
            </a:r>
            <a:r>
              <a:rPr lang="tr-TR" sz="2000" dirty="0" smtClean="0"/>
              <a:t>+</a:t>
            </a:r>
            <a:r>
              <a:rPr lang="tr-TR" sz="2000" dirty="0" err="1" smtClean="0"/>
              <a:t>tibialis</a:t>
            </a:r>
            <a:r>
              <a:rPr lang="tr-TR" sz="2000" dirty="0" smtClean="0"/>
              <a:t> </a:t>
            </a:r>
            <a:r>
              <a:rPr lang="tr-TR" sz="2000" dirty="0" err="1" smtClean="0"/>
              <a:t>anterior</a:t>
            </a:r>
            <a:r>
              <a:rPr lang="tr-TR" sz="2000" dirty="0" smtClean="0"/>
              <a:t> </a:t>
            </a:r>
            <a:r>
              <a:rPr lang="tr-TR" sz="2000" dirty="0" err="1" smtClean="0"/>
              <a:t>split</a:t>
            </a:r>
            <a:r>
              <a:rPr lang="tr-TR" sz="2000" smtClean="0"/>
              <a:t> </a:t>
            </a:r>
            <a:r>
              <a:rPr lang="tr-TR" sz="2000" smtClean="0"/>
              <a:t>transfer </a:t>
            </a:r>
            <a:endParaRPr lang="tr-TR" dirty="0"/>
          </a:p>
        </p:txBody>
      </p:sp>
      <p:pic>
        <p:nvPicPr>
          <p:cNvPr id="2050" name="Picture 2" descr="E:\MSE_CASES\CP\aliihsan_çelik_1054185\03.10.2017_po 2. ay\IMG_55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581" r="21701"/>
          <a:stretch>
            <a:fillRect/>
          </a:stretch>
        </p:blipFill>
        <p:spPr bwMode="auto">
          <a:xfrm rot="5400000">
            <a:off x="765815" y="1234393"/>
            <a:ext cx="2286016" cy="2531826"/>
          </a:xfrm>
          <a:prstGeom prst="rect">
            <a:avLst/>
          </a:prstGeom>
          <a:noFill/>
        </p:spPr>
      </p:pic>
      <p:pic>
        <p:nvPicPr>
          <p:cNvPr id="2051" name="Picture 3" descr="E:\MSE_CASES\CP\aliihsan_çelik_1054185\03.10.2017_po 2. ay\IMG_5524.JPG"/>
          <p:cNvPicPr>
            <a:picLocks noChangeAspect="1" noChangeArrowheads="1"/>
          </p:cNvPicPr>
          <p:nvPr/>
        </p:nvPicPr>
        <p:blipFill>
          <a:blip r:embed="rId3" cstate="print"/>
          <a:srcRect r="22500"/>
          <a:stretch>
            <a:fillRect/>
          </a:stretch>
        </p:blipFill>
        <p:spPr bwMode="auto">
          <a:xfrm rot="5400000">
            <a:off x="3823091" y="1534703"/>
            <a:ext cx="2140759" cy="2071702"/>
          </a:xfrm>
          <a:prstGeom prst="rect">
            <a:avLst/>
          </a:prstGeom>
          <a:noFill/>
        </p:spPr>
      </p:pic>
      <p:pic>
        <p:nvPicPr>
          <p:cNvPr id="2052" name="Picture 4" descr="E:\MSE_CASES\CP\aliihsan_çelik_1054185\03.10.2017_po 2. ay\IMG_5523.JPG"/>
          <p:cNvPicPr>
            <a:picLocks noChangeAspect="1" noChangeArrowheads="1"/>
          </p:cNvPicPr>
          <p:nvPr/>
        </p:nvPicPr>
        <p:blipFill>
          <a:blip r:embed="rId4" cstate="print"/>
          <a:srcRect r="19216"/>
          <a:stretch>
            <a:fillRect/>
          </a:stretch>
        </p:blipFill>
        <p:spPr bwMode="auto">
          <a:xfrm rot="5400000">
            <a:off x="1342713" y="4157957"/>
            <a:ext cx="2402559" cy="2230529"/>
          </a:xfrm>
          <a:prstGeom prst="rect">
            <a:avLst/>
          </a:prstGeom>
          <a:noFill/>
        </p:spPr>
      </p:pic>
      <p:pic>
        <p:nvPicPr>
          <p:cNvPr id="2053" name="Picture 5" descr="E:\MSE_CASES\CP\aliihsan_çelik_1054185\03.10.2017_po 2. ay\IMG_5527.JPG"/>
          <p:cNvPicPr>
            <a:picLocks noChangeAspect="1" noChangeArrowheads="1"/>
          </p:cNvPicPr>
          <p:nvPr/>
        </p:nvPicPr>
        <p:blipFill>
          <a:blip r:embed="rId5" cstate="print"/>
          <a:srcRect r="30991"/>
          <a:stretch>
            <a:fillRect/>
          </a:stretch>
        </p:blipFill>
        <p:spPr bwMode="auto">
          <a:xfrm rot="5400000">
            <a:off x="6379542" y="1407144"/>
            <a:ext cx="2143140" cy="2329200"/>
          </a:xfrm>
          <a:prstGeom prst="rect">
            <a:avLst/>
          </a:prstGeom>
          <a:noFill/>
        </p:spPr>
      </p:pic>
      <p:pic>
        <p:nvPicPr>
          <p:cNvPr id="2054" name="Picture 6" descr="E:\MSE_CASES\CP\aliihsan_çelik_1054185\03.10.2017_po 2. ay\IMG_55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972800" y="-8229600"/>
            <a:ext cx="3110400" cy="2332800"/>
          </a:xfrm>
          <a:prstGeom prst="rect">
            <a:avLst/>
          </a:prstGeom>
          <a:noFill/>
        </p:spPr>
      </p:pic>
      <p:pic>
        <p:nvPicPr>
          <p:cNvPr id="2055" name="Picture 7" descr="E:\MSE_CASES\CP\aliihsan_çelik_1054185\03.10.2017_po 2. ay\IMG_55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972800" y="-8229600"/>
            <a:ext cx="3110400" cy="2332800"/>
          </a:xfrm>
          <a:prstGeom prst="rect">
            <a:avLst/>
          </a:prstGeom>
          <a:noFill/>
        </p:spPr>
      </p:pic>
      <p:pic>
        <p:nvPicPr>
          <p:cNvPr id="2056" name="Picture 8" descr="E:\MSE_CASES\CP\aliihsan_çelik_1054185\03.10.2017_po 2. ay\IMG_5525.JPG"/>
          <p:cNvPicPr>
            <a:picLocks noChangeAspect="1" noChangeArrowheads="1"/>
          </p:cNvPicPr>
          <p:nvPr/>
        </p:nvPicPr>
        <p:blipFill>
          <a:blip r:embed="rId7" cstate="print"/>
          <a:srcRect l="25561"/>
          <a:stretch>
            <a:fillRect/>
          </a:stretch>
        </p:blipFill>
        <p:spPr bwMode="auto">
          <a:xfrm rot="5400000">
            <a:off x="4438002" y="4134502"/>
            <a:ext cx="2357455" cy="2375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</Words>
  <Application>Microsoft Office PowerPoint</Application>
  <PresentationFormat>Ekran Gösterisi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3" baseType="lpstr">
      <vt:lpstr>Ofis Teması</vt:lpstr>
      <vt:lpstr>Hemiplejik SP, 7 Yaş Ekek Sol Ekinocavovarus Preop</vt:lpstr>
      <vt:lpstr>Postop 2. ay vulpius+tib. Post. z plasti +tibialis anterior split transfer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Hemiplejik SP, 7 Yaş Ekek Sol Ekinocavovarus Preop</dc:title>
  <dc:creator>genel</dc:creator>
  <cp:lastModifiedBy>genel</cp:lastModifiedBy>
  <cp:revision>4</cp:revision>
  <dcterms:created xsi:type="dcterms:W3CDTF">2017-10-03T14:18:34Z</dcterms:created>
  <dcterms:modified xsi:type="dcterms:W3CDTF">2017-10-03T14:38:27Z</dcterms:modified>
</cp:coreProperties>
</file>