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Bilateral</a:t>
            </a:r>
            <a:r>
              <a:rPr lang="tr-TR" dirty="0" smtClean="0"/>
              <a:t> çarpık ayak</a:t>
            </a:r>
            <a:endParaRPr lang="tr-TR" dirty="0"/>
          </a:p>
        </p:txBody>
      </p:sp>
      <p:pic>
        <p:nvPicPr>
          <p:cNvPr id="1026" name="Picture 2" descr="E:\MSE_CASES\CLUBFOOT\İDİOPATİK_PEV\ÜMİT_CANTÜRK_BİLATERAL\1.hafta\IMAG07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3315473" cy="1982783"/>
          </a:xfrm>
          <a:prstGeom prst="rect">
            <a:avLst/>
          </a:prstGeom>
          <a:noFill/>
        </p:spPr>
      </p:pic>
      <p:pic>
        <p:nvPicPr>
          <p:cNvPr id="1027" name="Picture 3" descr="E:\MSE_CASES\CLUBFOOT\İDİOPATİK_PEV\ÜMİT_CANTÜRK_BİLATERAL\1.hafta\IMAG07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928802"/>
            <a:ext cx="3256887" cy="1947746"/>
          </a:xfrm>
          <a:prstGeom prst="rect">
            <a:avLst/>
          </a:prstGeom>
          <a:noFill/>
        </p:spPr>
      </p:pic>
      <p:pic>
        <p:nvPicPr>
          <p:cNvPr id="1028" name="Picture 4" descr="E:\MSE_CASES\CLUBFOOT\İDİOPATİK_PEV\ÜMİT_CANTÜRK_BİLATERAL\1.hafta\IMAG079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4429132"/>
            <a:ext cx="3121038" cy="1866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Ponseti</a:t>
            </a:r>
            <a:r>
              <a:rPr lang="tr-TR" dirty="0" smtClean="0"/>
              <a:t> tedavisi sonrası</a:t>
            </a:r>
            <a:br>
              <a:rPr lang="tr-TR" dirty="0" smtClean="0"/>
            </a:br>
            <a:r>
              <a:rPr lang="tr-TR" dirty="0" smtClean="0"/>
              <a:t>4 yaş</a:t>
            </a:r>
            <a:endParaRPr lang="tr-TR" dirty="0"/>
          </a:p>
        </p:txBody>
      </p:sp>
      <p:pic>
        <p:nvPicPr>
          <p:cNvPr id="2050" name="Picture 2" descr="E:\MSE_CASES\CLUBFOOT\İDİOPATİK_PEV\ÜMİT_CANTÜRK_BİLATERAL\2017.haz.5\IMG_28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71612"/>
            <a:ext cx="3119964" cy="2339973"/>
          </a:xfrm>
          <a:prstGeom prst="rect">
            <a:avLst/>
          </a:prstGeom>
          <a:noFill/>
        </p:spPr>
      </p:pic>
      <p:pic>
        <p:nvPicPr>
          <p:cNvPr id="2051" name="Picture 3" descr="E:\MSE_CASES\CLUBFOOT\İDİOPATİK_PEV\ÜMİT_CANTÜRK_BİLATERAL\2017.haz.5\IMG_28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71612"/>
            <a:ext cx="3167085" cy="2375314"/>
          </a:xfrm>
          <a:prstGeom prst="rect">
            <a:avLst/>
          </a:prstGeom>
          <a:noFill/>
        </p:spPr>
      </p:pic>
      <p:pic>
        <p:nvPicPr>
          <p:cNvPr id="2052" name="Picture 4" descr="E:\MSE_CASES\CLUBFOOT\İDİOPATİK_PEV\ÜMİT_CANTÜRK_BİLATERAL\2017.haz.5\IMG_28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214818"/>
            <a:ext cx="3206744" cy="2405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Ekran Gösterisi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Bilateral çarpık ayak</vt:lpstr>
      <vt:lpstr>Ponseti tedavisi sonrası 4 yaş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genel</dc:creator>
  <cp:lastModifiedBy>genel</cp:lastModifiedBy>
  <cp:revision>2</cp:revision>
  <dcterms:created xsi:type="dcterms:W3CDTF">2017-08-09T09:59:45Z</dcterms:created>
  <dcterms:modified xsi:type="dcterms:W3CDTF">2017-08-09T10:06:51Z</dcterms:modified>
</cp:coreProperties>
</file>