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2.10.2016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398109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714488"/>
            <a:ext cx="39528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36671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000240"/>
            <a:ext cx="2214578" cy="396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6.10.2016</a:t>
            </a:r>
            <a:br>
              <a:rPr lang="tr-TR" dirty="0" smtClean="0"/>
            </a:br>
            <a:r>
              <a:rPr lang="tr-TR" dirty="0" smtClean="0"/>
              <a:t>SİNÜS TARSİ YAKLAŞIMI AR+İF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496"/>
            <a:ext cx="4236091" cy="28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00240"/>
            <a:ext cx="40576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26.09.2017</a:t>
            </a:r>
            <a:endParaRPr lang="tr-T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0869"/>
          <a:stretch>
            <a:fillRect/>
          </a:stretch>
        </p:blipFill>
        <p:spPr bwMode="auto">
          <a:xfrm>
            <a:off x="714348" y="2405061"/>
            <a:ext cx="4214842" cy="346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428868"/>
            <a:ext cx="2786082" cy="33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Ekran Gösterisi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2.10.2016</vt:lpstr>
      <vt:lpstr>Slayt 2</vt:lpstr>
      <vt:lpstr>6.10.2016 SİNÜS TARSİ YAKLAŞIMI AR+İF</vt:lpstr>
      <vt:lpstr>26.09.2017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2.10.2016</dc:title>
  <dc:creator>genel</dc:creator>
  <cp:lastModifiedBy>genel</cp:lastModifiedBy>
  <cp:revision>5</cp:revision>
  <dcterms:created xsi:type="dcterms:W3CDTF">2016-10-10T13:32:07Z</dcterms:created>
  <dcterms:modified xsi:type="dcterms:W3CDTF">2017-10-28T20:06:31Z</dcterms:modified>
</cp:coreProperties>
</file>