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1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de-DE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EC36-5EF8-4B3F-9335-621F2521E32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5840-262A-4C9D-8FFC-5C1F61CA2A3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58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EC36-5EF8-4B3F-9335-621F2521E32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5840-262A-4C9D-8FFC-5C1F61CA2A3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23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EC36-5EF8-4B3F-9335-621F2521E32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5840-262A-4C9D-8FFC-5C1F61CA2A3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23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EC36-5EF8-4B3F-9335-621F2521E32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5840-262A-4C9D-8FFC-5C1F61CA2A3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82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EC36-5EF8-4B3F-9335-621F2521E32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5840-262A-4C9D-8FFC-5C1F61CA2A3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72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EC36-5EF8-4B3F-9335-621F2521E32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5840-262A-4C9D-8FFC-5C1F61CA2A3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53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EC36-5EF8-4B3F-9335-621F2521E32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5840-262A-4C9D-8FFC-5C1F61CA2A3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20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EC36-5EF8-4B3F-9335-621F2521E32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5840-262A-4C9D-8FFC-5C1F61CA2A3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80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EC36-5EF8-4B3F-9335-621F2521E32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5840-262A-4C9D-8FFC-5C1F61CA2A3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9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EC36-5EF8-4B3F-9335-621F2521E32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5840-262A-4C9D-8FFC-5C1F61CA2A3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21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EC36-5EF8-4B3F-9335-621F2521E32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5840-262A-4C9D-8FFC-5C1F61CA2A3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11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DE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AEC36-5EF8-4B3F-9335-621F2521E323}" type="datetimeFigureOut">
              <a:rPr lang="de-DE" smtClean="0"/>
              <a:t>10.02.2020</a:t>
            </a:fld>
            <a:endParaRPr lang="de-DE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D5840-262A-4C9D-8FFC-5C1F61CA2A3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37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35156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 smtClean="0"/>
              <a:t>ADE </a:t>
            </a:r>
            <a:r>
              <a:rPr lang="de-DE" sz="5400" b="1" dirty="0" smtClean="0"/>
              <a:t>21</a:t>
            </a:r>
            <a:r>
              <a:rPr lang="tr-TR" sz="5400" b="1" dirty="0" smtClean="0"/>
              <a:t>2</a:t>
            </a:r>
            <a:r>
              <a:rPr lang="de-DE" sz="5400" b="1" dirty="0" smtClean="0"/>
              <a:t>: </a:t>
            </a:r>
            <a:r>
              <a:rPr lang="tr-TR" sz="5400" b="1" dirty="0" smtClean="0"/>
              <a:t/>
            </a:r>
            <a:br>
              <a:rPr lang="tr-TR" sz="5400" b="1" dirty="0" smtClean="0"/>
            </a:br>
            <a:r>
              <a:rPr lang="de-DE" sz="5400" b="1" dirty="0" smtClean="0"/>
              <a:t>Deutsche </a:t>
            </a:r>
            <a:r>
              <a:rPr lang="de-DE" sz="5400" b="1" dirty="0" smtClean="0"/>
              <a:t>Kulturgeschichte </a:t>
            </a:r>
            <a:r>
              <a:rPr lang="tr-TR" sz="5400" b="1" dirty="0" smtClean="0"/>
              <a:t>II</a:t>
            </a:r>
            <a:endParaRPr lang="de-DE" sz="5400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38200" y="3795623"/>
            <a:ext cx="10515600" cy="2381339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Sitzung </a:t>
            </a:r>
            <a:r>
              <a:rPr lang="tr-TR" dirty="0"/>
              <a:t>0</a:t>
            </a:r>
            <a:r>
              <a:rPr lang="de-DE" dirty="0" smtClean="0"/>
              <a:t>: </a:t>
            </a:r>
            <a:endParaRPr lang="tr-TR" dirty="0"/>
          </a:p>
          <a:p>
            <a:pPr marL="0" indent="0" algn="ctr">
              <a:buNone/>
            </a:pPr>
            <a:r>
              <a:rPr lang="de-DE" dirty="0" smtClean="0"/>
              <a:t>Semesterplan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69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Sitzung 9: BRD und DDR – Kalter Krieg</a:t>
            </a:r>
            <a:endParaRPr lang="de-DE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60" y="1690688"/>
            <a:ext cx="4831080" cy="4831080"/>
          </a:xfrm>
        </p:spPr>
      </p:pic>
    </p:spTree>
    <p:extLst>
      <p:ext uri="{BB962C8B-B14F-4D97-AF65-F5344CB8AC3E}">
        <p14:creationId xmlns:p14="http://schemas.microsoft.com/office/powerpoint/2010/main" val="206945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Sitzung 10: Vergangenheitsbewältigung </a:t>
            </a:r>
            <a:endParaRPr lang="de-DE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48" y="1690688"/>
            <a:ext cx="3930704" cy="5013832"/>
          </a:xfrm>
        </p:spPr>
      </p:pic>
    </p:spTree>
    <p:extLst>
      <p:ext uri="{BB962C8B-B14F-4D97-AF65-F5344CB8AC3E}">
        <p14:creationId xmlns:p14="http://schemas.microsoft.com/office/powerpoint/2010/main" val="250811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Sitzung 11: Berliner Republik</a:t>
            </a:r>
            <a:endParaRPr lang="de-DE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69839"/>
            <a:ext cx="9601200" cy="5288161"/>
          </a:xfrm>
        </p:spPr>
      </p:pic>
    </p:spTree>
    <p:extLst>
      <p:ext uri="{BB962C8B-B14F-4D97-AF65-F5344CB8AC3E}">
        <p14:creationId xmlns:p14="http://schemas.microsoft.com/office/powerpoint/2010/main" val="405476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Sitzung 12: Deutschland heute</a:t>
            </a:r>
            <a:endParaRPr lang="de-DE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0" y="1405890"/>
            <a:ext cx="7269480" cy="5452110"/>
          </a:xfrm>
        </p:spPr>
      </p:pic>
    </p:spTree>
    <p:extLst>
      <p:ext uri="{BB962C8B-B14F-4D97-AF65-F5344CB8AC3E}">
        <p14:creationId xmlns:p14="http://schemas.microsoft.com/office/powerpoint/2010/main" val="378677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Sitzung 1: Das kommunistische Manifest</a:t>
            </a:r>
            <a:endParaRPr lang="de-D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690688"/>
            <a:ext cx="7895652" cy="51673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81" y="1690688"/>
            <a:ext cx="340377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6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Sitzung 2: Die bürgerliche Gesellschaft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14" y="1690688"/>
            <a:ext cx="4180219" cy="51673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7" y="1690688"/>
            <a:ext cx="7321593" cy="51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7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6934200" cy="6857999"/>
          </a:xfrm>
        </p:spPr>
        <p:txBody>
          <a:bodyPr/>
          <a:lstStyle/>
          <a:p>
            <a:pPr algn="ctr"/>
            <a:r>
              <a:rPr lang="de-DE" dirty="0" smtClean="0"/>
              <a:t>Sitzung 3: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de-DE" dirty="0" smtClean="0"/>
              <a:t>«Deutschland über alles»</a:t>
            </a:r>
            <a:endParaRPr lang="de-D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5257800" cy="68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0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6752844" cy="6857999"/>
          </a:xfrm>
        </p:spPr>
        <p:txBody>
          <a:bodyPr/>
          <a:lstStyle/>
          <a:p>
            <a:pPr algn="ctr"/>
            <a:r>
              <a:rPr lang="de-DE" dirty="0" smtClean="0"/>
              <a:t>Sitzung 4: Wagner </a:t>
            </a:r>
            <a:endParaRPr lang="de-D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44" y="0"/>
            <a:ext cx="5439156" cy="68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1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6903720" cy="6853609"/>
          </a:xfrm>
        </p:spPr>
        <p:txBody>
          <a:bodyPr/>
          <a:lstStyle/>
          <a:p>
            <a:pPr algn="ctr"/>
            <a:r>
              <a:rPr lang="de-DE" dirty="0" smtClean="0"/>
              <a:t>Sitzung 5: Europäischer Imperialismus</a:t>
            </a:r>
            <a:endParaRPr lang="de-D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0" y="-1"/>
            <a:ext cx="5288280" cy="685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2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Sitzung 6: Sozialdarwinismus und Eugenik</a:t>
            </a:r>
            <a:endParaRPr lang="de-D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42" y="1690688"/>
            <a:ext cx="8754116" cy="492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8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3576422" cy="6857999"/>
          </a:xfrm>
        </p:spPr>
        <p:txBody>
          <a:bodyPr/>
          <a:lstStyle/>
          <a:p>
            <a:pPr algn="ctr"/>
            <a:r>
              <a:rPr lang="de-DE" dirty="0" smtClean="0"/>
              <a:t>Sitzung 7: Weimarer Republik</a:t>
            </a:r>
            <a:endParaRPr lang="de-DE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22" y="0"/>
            <a:ext cx="8615578" cy="6858000"/>
          </a:xfrm>
        </p:spPr>
      </p:pic>
    </p:spTree>
    <p:extLst>
      <p:ext uri="{BB962C8B-B14F-4D97-AF65-F5344CB8AC3E}">
        <p14:creationId xmlns:p14="http://schemas.microsoft.com/office/powerpoint/2010/main" val="171479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Sitzung 8: Nationalsozialismus </a:t>
            </a:r>
            <a:endParaRPr lang="de-DE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74800"/>
            <a:ext cx="7924800" cy="5283200"/>
          </a:xfrm>
        </p:spPr>
      </p:pic>
    </p:spTree>
    <p:extLst>
      <p:ext uri="{BB962C8B-B14F-4D97-AF65-F5344CB8AC3E}">
        <p14:creationId xmlns:p14="http://schemas.microsoft.com/office/powerpoint/2010/main" val="3006362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Geniş ekran</PresentationFormat>
  <Paragraphs>15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ADE 212:  Deutsche Kulturgeschichte II</vt:lpstr>
      <vt:lpstr>Sitzung 1: Das kommunistische Manifest</vt:lpstr>
      <vt:lpstr>Sitzung 2: Die bürgerliche Gesellschaft</vt:lpstr>
      <vt:lpstr>Sitzung 3:  «Deutschland über alles»</vt:lpstr>
      <vt:lpstr>Sitzung 4: Wagner </vt:lpstr>
      <vt:lpstr>Sitzung 5: Europäischer Imperialismus</vt:lpstr>
      <vt:lpstr>Sitzung 6: Sozialdarwinismus und Eugenik</vt:lpstr>
      <vt:lpstr>Sitzung 7: Weimarer Republik</vt:lpstr>
      <vt:lpstr>Sitzung 8: Nationalsozialismus </vt:lpstr>
      <vt:lpstr>Sitzung 9: BRD und DDR – Kalter Krieg</vt:lpstr>
      <vt:lpstr>Sitzung 10: Vergangenheitsbewältigung </vt:lpstr>
      <vt:lpstr>Sitzung 11: Berliner Republik</vt:lpstr>
      <vt:lpstr>Sitzung 12: Deutschland heute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 212:  Deutsche Kulturgeschichte II</dc:title>
  <dc:creator>USER</dc:creator>
  <cp:lastModifiedBy>USER</cp:lastModifiedBy>
  <cp:revision>5</cp:revision>
  <dcterms:created xsi:type="dcterms:W3CDTF">2020-02-10T07:39:13Z</dcterms:created>
  <dcterms:modified xsi:type="dcterms:W3CDTF">2020-02-10T08:32:56Z</dcterms:modified>
</cp:coreProperties>
</file>