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A8F36-E071-4863-AD6E-C0F28930CC55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F6700-DC1E-4193-A414-27148766ED5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Designs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Akdeniz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13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CURIOSITY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 </a:t>
            </a:r>
            <a:r>
              <a:rPr lang="tr-TR" dirty="0" err="1" smtClean="0"/>
              <a:t>keep</a:t>
            </a:r>
            <a:r>
              <a:rPr lang="tr-TR" dirty="0" smtClean="0"/>
              <a:t> </a:t>
            </a:r>
            <a:r>
              <a:rPr lang="tr-TR" dirty="0" err="1" smtClean="0"/>
              <a:t>six</a:t>
            </a:r>
            <a:r>
              <a:rPr lang="tr-TR" dirty="0" smtClean="0"/>
              <a:t> </a:t>
            </a:r>
            <a:r>
              <a:rPr lang="tr-TR" dirty="0" err="1" smtClean="0"/>
              <a:t>honest-serving</a:t>
            </a:r>
            <a:r>
              <a:rPr lang="tr-TR" dirty="0" smtClean="0"/>
              <a:t> men;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taught</a:t>
            </a:r>
            <a:r>
              <a:rPr lang="tr-TR" dirty="0" smtClean="0"/>
              <a:t> me </a:t>
            </a:r>
            <a:r>
              <a:rPr lang="tr-TR" dirty="0" err="1" smtClean="0"/>
              <a:t>all</a:t>
            </a:r>
            <a:r>
              <a:rPr lang="tr-TR" dirty="0" smtClean="0"/>
              <a:t> I </a:t>
            </a:r>
            <a:r>
              <a:rPr lang="tr-TR" dirty="0" err="1" smtClean="0"/>
              <a:t>knew</a:t>
            </a:r>
            <a:r>
              <a:rPr lang="tr-TR" dirty="0" smtClean="0"/>
              <a:t>),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names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 smtClean="0"/>
              <a:t>What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 smtClean="0"/>
              <a:t>Where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 smtClean="0"/>
              <a:t>When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How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err="1" smtClean="0"/>
              <a:t>Who</a:t>
            </a:r>
            <a:endParaRPr lang="tr-TR" dirty="0" smtClean="0"/>
          </a:p>
          <a:p>
            <a:pPr marL="667512" lvl="2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i="1" dirty="0" err="1" smtClean="0"/>
              <a:t>Rudyard</a:t>
            </a:r>
            <a:r>
              <a:rPr lang="tr-TR" i="1" dirty="0" smtClean="0"/>
              <a:t> </a:t>
            </a:r>
            <a:r>
              <a:rPr lang="tr-TR" i="1" dirty="0" err="1" smtClean="0"/>
              <a:t>Kipling</a:t>
            </a:r>
            <a:r>
              <a:rPr lang="tr-TR" i="1" dirty="0" smtClean="0"/>
              <a:t> (1865-1936)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328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Epidemiology</a:t>
            </a:r>
            <a:r>
              <a:rPr lang="tr-TR" dirty="0" smtClean="0"/>
              <a:t>: </a:t>
            </a:r>
            <a:r>
              <a:rPr lang="tr-TR" dirty="0" err="1" smtClean="0"/>
              <a:t>Science&amp;Method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</a:t>
            </a:r>
            <a:r>
              <a:rPr lang="tr-TR" dirty="0" smtClean="0"/>
              <a:t>: </a:t>
            </a:r>
            <a:r>
              <a:rPr lang="tr-TR" dirty="0" err="1" smtClean="0"/>
              <a:t>upon</a:t>
            </a:r>
            <a:r>
              <a:rPr lang="tr-TR" dirty="0" smtClean="0"/>
              <a:t>, </a:t>
            </a:r>
            <a:r>
              <a:rPr lang="tr-TR" dirty="0" err="1" smtClean="0"/>
              <a:t>among</a:t>
            </a:r>
            <a:endParaRPr lang="tr-TR" dirty="0" smtClean="0"/>
          </a:p>
          <a:p>
            <a:pPr algn="just"/>
            <a:r>
              <a:rPr lang="tr-TR" dirty="0" err="1" smtClean="0"/>
              <a:t>Demos</a:t>
            </a:r>
            <a:r>
              <a:rPr lang="tr-TR" dirty="0" smtClean="0"/>
              <a:t>: </a:t>
            </a:r>
            <a:r>
              <a:rPr lang="tr-TR" dirty="0" err="1" smtClean="0"/>
              <a:t>people</a:t>
            </a:r>
            <a:endParaRPr lang="tr-TR" dirty="0" smtClean="0"/>
          </a:p>
          <a:p>
            <a:pPr algn="just"/>
            <a:r>
              <a:rPr lang="tr-TR" dirty="0" err="1" smtClean="0"/>
              <a:t>Ology</a:t>
            </a:r>
            <a:r>
              <a:rPr lang="tr-TR" dirty="0" smtClean="0"/>
              <a:t>: </a:t>
            </a:r>
            <a:r>
              <a:rPr lang="tr-TR" dirty="0" err="1" smtClean="0"/>
              <a:t>science</a:t>
            </a:r>
            <a:r>
              <a:rPr lang="tr-TR" dirty="0" smtClean="0"/>
              <a:t>, </a:t>
            </a:r>
            <a:r>
              <a:rPr lang="tr-TR" dirty="0" err="1" smtClean="0"/>
              <a:t>study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EPIDEMIOLOGY:</a:t>
            </a:r>
          </a:p>
          <a:p>
            <a:pPr lvl="2" algn="just"/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of </a:t>
            </a:r>
            <a:r>
              <a:rPr lang="tr-TR" dirty="0" err="1" smtClean="0"/>
              <a:t>epidemic</a:t>
            </a:r>
            <a:endParaRPr lang="tr-TR" dirty="0" smtClean="0"/>
          </a:p>
          <a:p>
            <a:pPr lvl="2" algn="just"/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investigation</a:t>
            </a:r>
            <a:endParaRPr lang="tr-TR" dirty="0" smtClean="0"/>
          </a:p>
          <a:p>
            <a:pPr lvl="2" algn="just"/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disciplines</a:t>
            </a:r>
            <a:r>
              <a:rPr lang="tr-TR" dirty="0" smtClean="0"/>
              <a:t> of </a:t>
            </a:r>
            <a:r>
              <a:rPr lang="tr-TR" dirty="0" err="1" smtClean="0"/>
              <a:t>biostatistics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15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Definion</a:t>
            </a:r>
            <a:r>
              <a:rPr lang="tr-TR" dirty="0" smtClean="0"/>
              <a:t> of </a:t>
            </a:r>
            <a:r>
              <a:rPr lang="tr-TR" dirty="0" err="1"/>
              <a:t>E</a:t>
            </a:r>
            <a:r>
              <a:rPr lang="tr-TR" dirty="0" err="1" smtClean="0"/>
              <a:t>pidemiology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distribution</a:t>
            </a:r>
            <a:r>
              <a:rPr lang="tr-TR" dirty="0" smtClean="0"/>
              <a:t>,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determinants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most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appropriate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solutions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smtClean="0"/>
              <a:t> of  </a:t>
            </a:r>
            <a:r>
              <a:rPr lang="tr-TR" dirty="0" err="1" smtClean="0"/>
              <a:t>health-related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 in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populations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of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57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/>
              <a:t>E</a:t>
            </a:r>
            <a:r>
              <a:rPr lang="tr-TR" dirty="0" err="1" smtClean="0"/>
              <a:t>pidemiology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117378"/>
              </p:ext>
            </p:extLst>
          </p:nvPr>
        </p:nvGraphicFramePr>
        <p:xfrm>
          <a:off x="457200" y="1935163"/>
          <a:ext cx="8229600" cy="4302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70C0"/>
                          </a:solidFill>
                        </a:rPr>
                        <a:t>Distribution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/>
                        <a:t>Frequency</a:t>
                      </a:r>
                      <a:r>
                        <a:rPr lang="tr-TR" baseline="0" dirty="0" smtClean="0"/>
                        <a:t> of </a:t>
                      </a:r>
                      <a:r>
                        <a:rPr lang="tr-TR" baseline="0" dirty="0" err="1" smtClean="0"/>
                        <a:t>health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events</a:t>
                      </a:r>
                      <a:endParaRPr lang="tr-T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aseline="0" dirty="0" smtClean="0"/>
                        <a:t>Distribution </a:t>
                      </a:r>
                      <a:r>
                        <a:rPr lang="tr-TR" baseline="0" dirty="0" err="1" smtClean="0"/>
                        <a:t>by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person</a:t>
                      </a:r>
                      <a:r>
                        <a:rPr lang="tr-TR" baseline="0" dirty="0" smtClean="0"/>
                        <a:t>, time, </a:t>
                      </a:r>
                      <a:r>
                        <a:rPr lang="tr-TR" baseline="0" dirty="0" err="1" smtClean="0"/>
                        <a:t>place</a:t>
                      </a:r>
                      <a:endParaRPr lang="tr-TR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rgbClr val="0070C0"/>
                          </a:solidFill>
                        </a:rPr>
                        <a:t>Descriptive</a:t>
                      </a:r>
                      <a:r>
                        <a:rPr lang="tr-TR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rgbClr val="0070C0"/>
                          </a:solidFill>
                        </a:rPr>
                        <a:t>epidemiology</a:t>
                      </a:r>
                      <a:endParaRPr lang="tr-T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rgbClr val="7030A0"/>
                          </a:solidFill>
                        </a:rPr>
                        <a:t>Determinants</a:t>
                      </a:r>
                      <a:endParaRPr lang="tr-TR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/>
                        <a:t>Search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for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causes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or</a:t>
                      </a:r>
                      <a:r>
                        <a:rPr lang="tr-TR" baseline="0" dirty="0" smtClean="0"/>
                        <a:t> risk </a:t>
                      </a:r>
                      <a:r>
                        <a:rPr lang="tr-TR" baseline="0" dirty="0" err="1" smtClean="0"/>
                        <a:t>factors</a:t>
                      </a:r>
                      <a:endParaRPr lang="tr-T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aseline="0" dirty="0" err="1" smtClean="0"/>
                        <a:t>Response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</a:t>
                      </a:r>
                      <a:r>
                        <a:rPr lang="tr-TR" baseline="0" dirty="0" smtClean="0"/>
                        <a:t> a </a:t>
                      </a:r>
                      <a:r>
                        <a:rPr lang="tr-TR" baseline="0" dirty="0" err="1" smtClean="0"/>
                        <a:t>study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hypothesis</a:t>
                      </a:r>
                      <a:endParaRPr lang="tr-T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aseline="0" dirty="0" err="1" smtClean="0"/>
                        <a:t>Use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various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epidemiologic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methods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rgbClr val="7030A0"/>
                          </a:solidFill>
                        </a:rPr>
                        <a:t>Analytic</a:t>
                      </a:r>
                      <a:r>
                        <a:rPr lang="tr-TR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rgbClr val="7030A0"/>
                          </a:solidFill>
                        </a:rPr>
                        <a:t>epidemiology</a:t>
                      </a:r>
                      <a:endParaRPr lang="tr-TR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rgbClr val="C00000"/>
                          </a:solidFill>
                        </a:rPr>
                        <a:t>most</a:t>
                      </a: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rgbClr val="C00000"/>
                          </a:solidFill>
                        </a:rPr>
                        <a:t>appropriate</a:t>
                      </a:r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tr-TR" b="1" dirty="0" err="1" smtClean="0">
                          <a:solidFill>
                            <a:srgbClr val="C00000"/>
                          </a:solidFill>
                        </a:rPr>
                        <a:t>solutions</a:t>
                      </a:r>
                      <a:endParaRPr lang="tr-TR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/>
                        <a:t>Intervention</a:t>
                      </a:r>
                      <a:endParaRPr lang="tr-T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aseline="0" dirty="0" smtClean="0"/>
                        <a:t>        </a:t>
                      </a:r>
                      <a:r>
                        <a:rPr lang="tr-TR" baseline="0" dirty="0" err="1" smtClean="0"/>
                        <a:t>Causing</a:t>
                      </a:r>
                      <a:endParaRPr lang="tr-TR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aseline="0" dirty="0" smtClean="0"/>
                        <a:t>        </a:t>
                      </a:r>
                      <a:r>
                        <a:rPr lang="tr-TR" baseline="0" dirty="0" err="1" smtClean="0"/>
                        <a:t>Treatment</a:t>
                      </a:r>
                      <a:endParaRPr lang="tr-TR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dirty="0" smtClean="0"/>
                        <a:t>        </a:t>
                      </a:r>
                      <a:r>
                        <a:rPr lang="tr-TR" dirty="0" err="1" smtClean="0"/>
                        <a:t>Prevention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>
                          <a:solidFill>
                            <a:srgbClr val="C00000"/>
                          </a:solidFill>
                        </a:rPr>
                        <a:t>Experimental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</a:rPr>
                        <a:t>epidemiology</a:t>
                      </a:r>
                      <a:endParaRPr lang="tr-TR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166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Applied</a:t>
                      </a:r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Epidemiology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79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Classification</a:t>
            </a:r>
            <a:r>
              <a:rPr lang="tr-TR" sz="3600" dirty="0" smtClean="0"/>
              <a:t> of </a:t>
            </a:r>
            <a:r>
              <a:rPr lang="tr-TR" sz="3600" dirty="0" err="1" smtClean="0"/>
              <a:t>Study</a:t>
            </a:r>
            <a:r>
              <a:rPr lang="tr-TR" sz="3600" dirty="0" smtClean="0"/>
              <a:t> </a:t>
            </a:r>
            <a:r>
              <a:rPr lang="tr-TR" sz="3600" dirty="0" err="1"/>
              <a:t>D</a:t>
            </a:r>
            <a:r>
              <a:rPr lang="tr-TR" sz="3600" dirty="0" err="1" smtClean="0"/>
              <a:t>esigns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marL="708660" lvl="1" indent="-342900"/>
            <a:r>
              <a:rPr lang="tr-TR" b="1" dirty="0" err="1" smtClean="0">
                <a:solidFill>
                  <a:srgbClr val="0070C0"/>
                </a:solidFill>
              </a:rPr>
              <a:t>Observational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Studies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640080" lvl="2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A.Descriptive</a:t>
            </a:r>
            <a:r>
              <a:rPr lang="tr-TR" dirty="0" smtClean="0"/>
              <a:t> </a:t>
            </a:r>
            <a:r>
              <a:rPr lang="tr-TR" dirty="0" err="1"/>
              <a:t>studies</a:t>
            </a:r>
            <a:endParaRPr lang="tr-TR" dirty="0"/>
          </a:p>
          <a:p>
            <a:pPr marL="914400" lvl="3" indent="0">
              <a:buNone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Case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reports&amp;Case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series</a:t>
            </a: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3" indent="0">
              <a:buNone/>
            </a:pP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	Cross-</a:t>
            </a:r>
            <a:r>
              <a:rPr lang="tr-TR" dirty="0" err="1" smtClean="0">
                <a:solidFill>
                  <a:schemeClr val="bg1">
                    <a:lumMod val="75000"/>
                  </a:schemeClr>
                </a:solidFill>
              </a:rPr>
              <a:t>sectional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75000"/>
                  </a:schemeClr>
                </a:solidFill>
              </a:rPr>
              <a:t>studies</a:t>
            </a:r>
            <a:endParaRPr lang="tr-T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914400" lvl="3" indent="0">
              <a:buNone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Ecological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studies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Correlational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914400" lvl="3" indent="0">
              <a:buNone/>
            </a:pPr>
            <a:endParaRPr lang="tr-T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40080" lvl="2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B.Analytic</a:t>
            </a:r>
            <a:r>
              <a:rPr lang="tr-TR" dirty="0" smtClean="0"/>
              <a:t> </a:t>
            </a:r>
            <a:r>
              <a:rPr lang="tr-TR" dirty="0" err="1"/>
              <a:t>studies</a:t>
            </a:r>
            <a:endParaRPr lang="tr-TR" dirty="0"/>
          </a:p>
          <a:p>
            <a:pPr marL="914400" lvl="3" indent="0">
              <a:buNone/>
            </a:pP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	Cross-</a:t>
            </a:r>
            <a:r>
              <a:rPr lang="tr-TR" dirty="0" err="1" smtClean="0">
                <a:solidFill>
                  <a:schemeClr val="bg1">
                    <a:lumMod val="65000"/>
                  </a:schemeClr>
                </a:solidFill>
              </a:rPr>
              <a:t>sectional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1">
                    <a:lumMod val="65000"/>
                  </a:schemeClr>
                </a:solidFill>
              </a:rPr>
              <a:t>studies</a:t>
            </a:r>
            <a:r>
              <a:rPr lang="tr-TR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tr-TR" dirty="0" err="1">
                <a:solidFill>
                  <a:schemeClr val="bg1">
                    <a:lumMod val="65000"/>
                  </a:schemeClr>
                </a:solidFill>
              </a:rPr>
              <a:t>Prevalance</a:t>
            </a:r>
            <a:r>
              <a:rPr lang="tr-TR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914400" lvl="3" indent="0">
              <a:buNone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Case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studies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Retrospective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914400" lvl="3" indent="0">
              <a:buNone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Cohort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studies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3" indent="0">
              <a:buNone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Prospective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cohort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studies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3" indent="0">
              <a:buNone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Historical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cohort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studies</a:t>
            </a: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3" indent="0">
              <a:buNone/>
            </a:pP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08660" lvl="1" indent="-342900"/>
            <a:r>
              <a:rPr lang="tr-TR" b="1" dirty="0" err="1" smtClean="0">
                <a:solidFill>
                  <a:srgbClr val="0070C0"/>
                </a:solidFill>
              </a:rPr>
              <a:t>Experimental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Studies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365760" lvl="1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/>
              <a:t>studies</a:t>
            </a:r>
            <a:endParaRPr lang="tr-TR" dirty="0"/>
          </a:p>
          <a:p>
            <a:pPr marL="365760" lvl="1" indent="0">
              <a:buNone/>
            </a:pPr>
            <a:r>
              <a:rPr lang="tr-TR" dirty="0"/>
              <a:t>	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controls</a:t>
            </a:r>
            <a:endParaRPr lang="tr-TR" dirty="0"/>
          </a:p>
          <a:p>
            <a:pPr marL="982980" lvl="2" indent="-342900"/>
            <a:endParaRPr lang="tr-TR" b="1" dirty="0" smtClean="0">
              <a:solidFill>
                <a:srgbClr val="0070C0"/>
              </a:solidFill>
            </a:endParaRPr>
          </a:p>
          <a:p>
            <a:pPr marL="708660" lvl="1" indent="-342900"/>
            <a:r>
              <a:rPr lang="tr-TR" b="1" dirty="0" err="1" smtClean="0">
                <a:solidFill>
                  <a:srgbClr val="0070C0"/>
                </a:solidFill>
              </a:rPr>
              <a:t>Methodological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Studies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708660" lvl="1" indent="-342900"/>
            <a:endParaRPr lang="tr-TR" b="1" dirty="0" smtClean="0">
              <a:solidFill>
                <a:srgbClr val="0070C0"/>
              </a:solidFill>
            </a:endParaRPr>
          </a:p>
          <a:p>
            <a:pPr marL="365760" lvl="1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marL="365760" lvl="1" indent="0">
              <a:buNone/>
            </a:pPr>
            <a:r>
              <a:rPr lang="tr-TR" b="1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16816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162</Words>
  <Application>Microsoft Office PowerPoint</Application>
  <PresentationFormat>Ekran Gösterisi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Study Designs</vt:lpstr>
      <vt:lpstr>CURIOSITY</vt:lpstr>
      <vt:lpstr>Epidemiology: Science&amp;Method</vt:lpstr>
      <vt:lpstr>Definion of Epidemiology</vt:lpstr>
      <vt:lpstr>Types of Epidemiology</vt:lpstr>
      <vt:lpstr>Classification of Study Designs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Designs</dc:title>
  <dc:creator>genel</dc:creator>
  <cp:lastModifiedBy>genel</cp:lastModifiedBy>
  <cp:revision>18</cp:revision>
  <dcterms:created xsi:type="dcterms:W3CDTF">2015-11-27T07:33:24Z</dcterms:created>
  <dcterms:modified xsi:type="dcterms:W3CDTF">2016-01-26T13:06:03Z</dcterms:modified>
</cp:coreProperties>
</file>