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3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6" Type="http://schemas.openxmlformats.org/officeDocument/2006/relationships/image" Target="../media/image23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6" Type="http://schemas.openxmlformats.org/officeDocument/2006/relationships/image" Target="../media/image23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34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3.svg"/><Relationship Id="rId2" Type="http://schemas.openxmlformats.org/officeDocument/2006/relationships/image" Target="../media/image25.svg"/><Relationship Id="rId16" Type="http://schemas.openxmlformats.org/officeDocument/2006/relationships/image" Target="../media/image37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2.pn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image" Target="../media/image7.svg"/><Relationship Id="rId4" Type="http://schemas.openxmlformats.org/officeDocument/2006/relationships/image" Target="../media/image27.svg"/><Relationship Id="rId9" Type="http://schemas.openxmlformats.org/officeDocument/2006/relationships/image" Target="../media/image6.png"/><Relationship Id="rId14" Type="http://schemas.openxmlformats.org/officeDocument/2006/relationships/image" Target="../media/image3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34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3.svg"/><Relationship Id="rId2" Type="http://schemas.openxmlformats.org/officeDocument/2006/relationships/image" Target="../media/image25.svg"/><Relationship Id="rId16" Type="http://schemas.openxmlformats.org/officeDocument/2006/relationships/image" Target="../media/image37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2.pn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image" Target="../media/image7.svg"/><Relationship Id="rId4" Type="http://schemas.openxmlformats.org/officeDocument/2006/relationships/image" Target="../media/image27.svg"/><Relationship Id="rId9" Type="http://schemas.openxmlformats.org/officeDocument/2006/relationships/image" Target="../media/image6.png"/><Relationship Id="rId14" Type="http://schemas.openxmlformats.org/officeDocument/2006/relationships/image" Target="../media/image35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40.png"/><Relationship Id="rId7" Type="http://schemas.openxmlformats.org/officeDocument/2006/relationships/image" Target="../media/image12.png"/><Relationship Id="rId12" Type="http://schemas.openxmlformats.org/officeDocument/2006/relationships/image" Target="../media/image45.sv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11" Type="http://schemas.openxmlformats.org/officeDocument/2006/relationships/image" Target="../media/image44.png"/><Relationship Id="rId5" Type="http://schemas.openxmlformats.org/officeDocument/2006/relationships/image" Target="../media/image42.png"/><Relationship Id="rId10" Type="http://schemas.openxmlformats.org/officeDocument/2006/relationships/image" Target="../media/image23.svg"/><Relationship Id="rId4" Type="http://schemas.openxmlformats.org/officeDocument/2006/relationships/image" Target="../media/image41.svg"/><Relationship Id="rId9" Type="http://schemas.openxmlformats.org/officeDocument/2006/relationships/image" Target="../media/image22.pn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40.png"/><Relationship Id="rId7" Type="http://schemas.openxmlformats.org/officeDocument/2006/relationships/image" Target="../media/image12.png"/><Relationship Id="rId12" Type="http://schemas.openxmlformats.org/officeDocument/2006/relationships/image" Target="../media/image45.sv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11" Type="http://schemas.openxmlformats.org/officeDocument/2006/relationships/image" Target="../media/image44.png"/><Relationship Id="rId5" Type="http://schemas.openxmlformats.org/officeDocument/2006/relationships/image" Target="../media/image42.png"/><Relationship Id="rId10" Type="http://schemas.openxmlformats.org/officeDocument/2006/relationships/image" Target="../media/image23.svg"/><Relationship Id="rId4" Type="http://schemas.openxmlformats.org/officeDocument/2006/relationships/image" Target="../media/image41.svg"/><Relationship Id="rId9" Type="http://schemas.openxmlformats.org/officeDocument/2006/relationships/image" Target="../media/image22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svg"/><Relationship Id="rId1" Type="http://schemas.openxmlformats.org/officeDocument/2006/relationships/image" Target="../media/image46.png"/><Relationship Id="rId4" Type="http://schemas.openxmlformats.org/officeDocument/2006/relationships/image" Target="../media/image4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6" Type="http://schemas.openxmlformats.org/officeDocument/2006/relationships/image" Target="../media/image23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6" Type="http://schemas.openxmlformats.org/officeDocument/2006/relationships/image" Target="../media/image23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34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3.svg"/><Relationship Id="rId2" Type="http://schemas.openxmlformats.org/officeDocument/2006/relationships/image" Target="../media/image25.svg"/><Relationship Id="rId16" Type="http://schemas.openxmlformats.org/officeDocument/2006/relationships/image" Target="../media/image37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2.pn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image" Target="../media/image7.svg"/><Relationship Id="rId4" Type="http://schemas.openxmlformats.org/officeDocument/2006/relationships/image" Target="../media/image27.svg"/><Relationship Id="rId9" Type="http://schemas.openxmlformats.org/officeDocument/2006/relationships/image" Target="../media/image6.png"/><Relationship Id="rId14" Type="http://schemas.openxmlformats.org/officeDocument/2006/relationships/image" Target="../media/image3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34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3.svg"/><Relationship Id="rId2" Type="http://schemas.openxmlformats.org/officeDocument/2006/relationships/image" Target="../media/image25.svg"/><Relationship Id="rId16" Type="http://schemas.openxmlformats.org/officeDocument/2006/relationships/image" Target="../media/image37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2.pn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image" Target="../media/image7.svg"/><Relationship Id="rId4" Type="http://schemas.openxmlformats.org/officeDocument/2006/relationships/image" Target="../media/image27.svg"/><Relationship Id="rId9" Type="http://schemas.openxmlformats.org/officeDocument/2006/relationships/image" Target="../media/image6.png"/><Relationship Id="rId14" Type="http://schemas.openxmlformats.org/officeDocument/2006/relationships/image" Target="../media/image35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40.png"/><Relationship Id="rId7" Type="http://schemas.openxmlformats.org/officeDocument/2006/relationships/image" Target="../media/image12.png"/><Relationship Id="rId12" Type="http://schemas.openxmlformats.org/officeDocument/2006/relationships/image" Target="../media/image45.sv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11" Type="http://schemas.openxmlformats.org/officeDocument/2006/relationships/image" Target="../media/image44.png"/><Relationship Id="rId5" Type="http://schemas.openxmlformats.org/officeDocument/2006/relationships/image" Target="../media/image42.png"/><Relationship Id="rId10" Type="http://schemas.openxmlformats.org/officeDocument/2006/relationships/image" Target="../media/image23.svg"/><Relationship Id="rId4" Type="http://schemas.openxmlformats.org/officeDocument/2006/relationships/image" Target="../media/image41.svg"/><Relationship Id="rId9" Type="http://schemas.openxmlformats.org/officeDocument/2006/relationships/image" Target="../media/image22.pn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40.png"/><Relationship Id="rId7" Type="http://schemas.openxmlformats.org/officeDocument/2006/relationships/image" Target="../media/image12.png"/><Relationship Id="rId12" Type="http://schemas.openxmlformats.org/officeDocument/2006/relationships/image" Target="../media/image45.sv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11" Type="http://schemas.openxmlformats.org/officeDocument/2006/relationships/image" Target="../media/image44.png"/><Relationship Id="rId5" Type="http://schemas.openxmlformats.org/officeDocument/2006/relationships/image" Target="../media/image42.png"/><Relationship Id="rId10" Type="http://schemas.openxmlformats.org/officeDocument/2006/relationships/image" Target="../media/image23.svg"/><Relationship Id="rId4" Type="http://schemas.openxmlformats.org/officeDocument/2006/relationships/image" Target="../media/image41.svg"/><Relationship Id="rId9" Type="http://schemas.openxmlformats.org/officeDocument/2006/relationships/image" Target="../media/image22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svg"/><Relationship Id="rId1" Type="http://schemas.openxmlformats.org/officeDocument/2006/relationships/image" Target="../media/image46.png"/><Relationship Id="rId4" Type="http://schemas.openxmlformats.org/officeDocument/2006/relationships/image" Target="../media/image4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49476-6EC2-4B07-9BAC-93906021D46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BA24DB7-BD48-402D-99B2-90A0941111CF}">
      <dgm:prSet/>
      <dgm:spPr/>
      <dgm:t>
        <a:bodyPr/>
        <a:lstStyle/>
        <a:p>
          <a:r>
            <a:rPr lang="tr-TR"/>
            <a:t>REVISE &amp; CHECK </a:t>
          </a:r>
          <a:endParaRPr lang="en-US"/>
        </a:p>
      </dgm:t>
    </dgm:pt>
    <dgm:pt modelId="{2F609A0D-B047-4CBC-85D5-D2F659E5F56D}" type="parTrans" cxnId="{28FA8A37-0A6D-42D4-B06A-D97859371D3E}">
      <dgm:prSet/>
      <dgm:spPr/>
      <dgm:t>
        <a:bodyPr/>
        <a:lstStyle/>
        <a:p>
          <a:endParaRPr lang="en-US"/>
        </a:p>
      </dgm:t>
    </dgm:pt>
    <dgm:pt modelId="{E65A7D42-1506-468F-B714-909237DAADED}" type="sibTrans" cxnId="{28FA8A37-0A6D-42D4-B06A-D97859371D3E}">
      <dgm:prSet/>
      <dgm:spPr/>
      <dgm:t>
        <a:bodyPr/>
        <a:lstStyle/>
        <a:p>
          <a:endParaRPr lang="en-US"/>
        </a:p>
      </dgm:t>
    </dgm:pt>
    <dgm:pt modelId="{807CCB07-3E83-4975-AA48-1D430B70977F}">
      <dgm:prSet/>
      <dgm:spPr/>
      <dgm:t>
        <a:bodyPr/>
        <a:lstStyle/>
        <a:p>
          <a:r>
            <a:rPr lang="tr-TR"/>
            <a:t>PRESENT SIMPLE / PAST SIMPLE / PRESENT CONTINUOUS / PAST CONTINUOUS</a:t>
          </a:r>
          <a:endParaRPr lang="en-US"/>
        </a:p>
      </dgm:t>
    </dgm:pt>
    <dgm:pt modelId="{BCC96215-03A0-41EC-BC52-C05EC6DE592D}" type="parTrans" cxnId="{76FBD450-404E-4644-ACF0-23FF290425C3}">
      <dgm:prSet/>
      <dgm:spPr/>
      <dgm:t>
        <a:bodyPr/>
        <a:lstStyle/>
        <a:p>
          <a:endParaRPr lang="en-US"/>
        </a:p>
      </dgm:t>
    </dgm:pt>
    <dgm:pt modelId="{56263FB4-4510-4328-ABB3-C5C9D30150BF}" type="sibTrans" cxnId="{76FBD450-404E-4644-ACF0-23FF290425C3}">
      <dgm:prSet/>
      <dgm:spPr/>
      <dgm:t>
        <a:bodyPr/>
        <a:lstStyle/>
        <a:p>
          <a:endParaRPr lang="en-US"/>
        </a:p>
      </dgm:t>
    </dgm:pt>
    <dgm:pt modelId="{21B79634-73CA-4AC2-BC2D-F69B1A384DC2}">
      <dgm:prSet/>
      <dgm:spPr/>
      <dgm:t>
        <a:bodyPr/>
        <a:lstStyle/>
        <a:p>
          <a:r>
            <a:rPr lang="tr-TR"/>
            <a:t>SO / BUT / BECAUSE / ALTHOUGH</a:t>
          </a:r>
          <a:endParaRPr lang="en-US"/>
        </a:p>
      </dgm:t>
    </dgm:pt>
    <dgm:pt modelId="{F7E0A1B0-B86D-4489-B4BB-E68C42023723}" type="parTrans" cxnId="{66805312-3254-4C72-AEC4-4C88F3496122}">
      <dgm:prSet/>
      <dgm:spPr/>
      <dgm:t>
        <a:bodyPr/>
        <a:lstStyle/>
        <a:p>
          <a:endParaRPr lang="en-US"/>
        </a:p>
      </dgm:t>
    </dgm:pt>
    <dgm:pt modelId="{0DE5335B-ECD3-4A62-AAF2-B07A11B54CAD}" type="sibTrans" cxnId="{66805312-3254-4C72-AEC4-4C88F3496122}">
      <dgm:prSet/>
      <dgm:spPr/>
      <dgm:t>
        <a:bodyPr/>
        <a:lstStyle/>
        <a:p>
          <a:endParaRPr lang="en-US"/>
        </a:p>
      </dgm:t>
    </dgm:pt>
    <dgm:pt modelId="{B2CABEFA-330B-4CC6-9638-D08D9F4B2C70}" type="pres">
      <dgm:prSet presAssocID="{3A749476-6EC2-4B07-9BAC-93906021D46B}" presName="root" presStyleCnt="0">
        <dgm:presLayoutVars>
          <dgm:dir/>
          <dgm:resizeHandles val="exact"/>
        </dgm:presLayoutVars>
      </dgm:prSet>
      <dgm:spPr/>
    </dgm:pt>
    <dgm:pt modelId="{4041AAEE-F162-4929-BF32-A7B4C989905D}" type="pres">
      <dgm:prSet presAssocID="{BBA24DB7-BD48-402D-99B2-90A0941111CF}" presName="compNode" presStyleCnt="0"/>
      <dgm:spPr/>
    </dgm:pt>
    <dgm:pt modelId="{E197ED7B-E80D-47F1-BB10-D864CDAFA157}" type="pres">
      <dgm:prSet presAssocID="{BBA24DB7-BD48-402D-99B2-90A0941111CF}" presName="bgRect" presStyleLbl="bgShp" presStyleIdx="0" presStyleCnt="3"/>
      <dgm:spPr/>
    </dgm:pt>
    <dgm:pt modelId="{FABC09D1-4CFB-4EEF-B33D-7B61870CB549}" type="pres">
      <dgm:prSet presAssocID="{BBA24DB7-BD48-402D-99B2-90A0941111C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0176F6C-EDD6-4670-AE16-7E102B0A35C3}" type="pres">
      <dgm:prSet presAssocID="{BBA24DB7-BD48-402D-99B2-90A0941111CF}" presName="spaceRect" presStyleCnt="0"/>
      <dgm:spPr/>
    </dgm:pt>
    <dgm:pt modelId="{3D94F973-9C08-49F7-8F15-F225781D9355}" type="pres">
      <dgm:prSet presAssocID="{BBA24DB7-BD48-402D-99B2-90A0941111CF}" presName="parTx" presStyleLbl="revTx" presStyleIdx="0" presStyleCnt="3">
        <dgm:presLayoutVars>
          <dgm:chMax val="0"/>
          <dgm:chPref val="0"/>
        </dgm:presLayoutVars>
      </dgm:prSet>
      <dgm:spPr/>
    </dgm:pt>
    <dgm:pt modelId="{18257D7B-1DF1-4725-B7C2-08A4CCC577A6}" type="pres">
      <dgm:prSet presAssocID="{E65A7D42-1506-468F-B714-909237DAADED}" presName="sibTrans" presStyleCnt="0"/>
      <dgm:spPr/>
    </dgm:pt>
    <dgm:pt modelId="{BF41B962-D904-4923-B40D-B1CBC27A4C43}" type="pres">
      <dgm:prSet presAssocID="{807CCB07-3E83-4975-AA48-1D430B70977F}" presName="compNode" presStyleCnt="0"/>
      <dgm:spPr/>
    </dgm:pt>
    <dgm:pt modelId="{DBC39533-7159-4AFE-B60A-23E62AF0F214}" type="pres">
      <dgm:prSet presAssocID="{807CCB07-3E83-4975-AA48-1D430B70977F}" presName="bgRect" presStyleLbl="bgShp" presStyleIdx="1" presStyleCnt="3"/>
      <dgm:spPr/>
    </dgm:pt>
    <dgm:pt modelId="{2BD03DFF-7347-409A-B96F-B1AC7DFAA78A}" type="pres">
      <dgm:prSet presAssocID="{807CCB07-3E83-4975-AA48-1D430B70977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DF518DAB-D0CE-46F3-BEC1-2F63526577C9}" type="pres">
      <dgm:prSet presAssocID="{807CCB07-3E83-4975-AA48-1D430B70977F}" presName="spaceRect" presStyleCnt="0"/>
      <dgm:spPr/>
    </dgm:pt>
    <dgm:pt modelId="{B0E5B36C-30D8-4623-B76C-6A7C1894215A}" type="pres">
      <dgm:prSet presAssocID="{807CCB07-3E83-4975-AA48-1D430B70977F}" presName="parTx" presStyleLbl="revTx" presStyleIdx="1" presStyleCnt="3">
        <dgm:presLayoutVars>
          <dgm:chMax val="0"/>
          <dgm:chPref val="0"/>
        </dgm:presLayoutVars>
      </dgm:prSet>
      <dgm:spPr/>
    </dgm:pt>
    <dgm:pt modelId="{789F0DE4-6D03-45D2-9AAC-780E0CDDB2DB}" type="pres">
      <dgm:prSet presAssocID="{56263FB4-4510-4328-ABB3-C5C9D30150BF}" presName="sibTrans" presStyleCnt="0"/>
      <dgm:spPr/>
    </dgm:pt>
    <dgm:pt modelId="{B6AC4478-D4E4-44F2-8A2E-3964E39C1F8B}" type="pres">
      <dgm:prSet presAssocID="{21B79634-73CA-4AC2-BC2D-F69B1A384DC2}" presName="compNode" presStyleCnt="0"/>
      <dgm:spPr/>
    </dgm:pt>
    <dgm:pt modelId="{135E89BB-1440-441B-B33A-DE9832B07A4C}" type="pres">
      <dgm:prSet presAssocID="{21B79634-73CA-4AC2-BC2D-F69B1A384DC2}" presName="bgRect" presStyleLbl="bgShp" presStyleIdx="2" presStyleCnt="3"/>
      <dgm:spPr/>
    </dgm:pt>
    <dgm:pt modelId="{8E7AC4E9-8CB6-4FD3-BB99-5F72AABCA5D5}" type="pres">
      <dgm:prSet presAssocID="{21B79634-73CA-4AC2-BC2D-F69B1A384DC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8DD5EF7E-CC6E-4D60-A37C-7F2D05CEB1E3}" type="pres">
      <dgm:prSet presAssocID="{21B79634-73CA-4AC2-BC2D-F69B1A384DC2}" presName="spaceRect" presStyleCnt="0"/>
      <dgm:spPr/>
    </dgm:pt>
    <dgm:pt modelId="{09912F4A-BBBD-48A8-B438-00D4BF148CEF}" type="pres">
      <dgm:prSet presAssocID="{21B79634-73CA-4AC2-BC2D-F69B1A384DC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6805312-3254-4C72-AEC4-4C88F3496122}" srcId="{3A749476-6EC2-4B07-9BAC-93906021D46B}" destId="{21B79634-73CA-4AC2-BC2D-F69B1A384DC2}" srcOrd="2" destOrd="0" parTransId="{F7E0A1B0-B86D-4489-B4BB-E68C42023723}" sibTransId="{0DE5335B-ECD3-4A62-AAF2-B07A11B54CAD}"/>
    <dgm:cxn modelId="{A5643317-2B25-4B35-8CAD-748F20FEEC8B}" type="presOf" srcId="{807CCB07-3E83-4975-AA48-1D430B70977F}" destId="{B0E5B36C-30D8-4623-B76C-6A7C1894215A}" srcOrd="0" destOrd="0" presId="urn:microsoft.com/office/officeart/2018/2/layout/IconVerticalSolidList"/>
    <dgm:cxn modelId="{28FA8A37-0A6D-42D4-B06A-D97859371D3E}" srcId="{3A749476-6EC2-4B07-9BAC-93906021D46B}" destId="{BBA24DB7-BD48-402D-99B2-90A0941111CF}" srcOrd="0" destOrd="0" parTransId="{2F609A0D-B047-4CBC-85D5-D2F659E5F56D}" sibTransId="{E65A7D42-1506-468F-B714-909237DAADED}"/>
    <dgm:cxn modelId="{76FBD450-404E-4644-ACF0-23FF290425C3}" srcId="{3A749476-6EC2-4B07-9BAC-93906021D46B}" destId="{807CCB07-3E83-4975-AA48-1D430B70977F}" srcOrd="1" destOrd="0" parTransId="{BCC96215-03A0-41EC-BC52-C05EC6DE592D}" sibTransId="{56263FB4-4510-4328-ABB3-C5C9D30150BF}"/>
    <dgm:cxn modelId="{8BC964AD-FD29-408D-8B71-730F960FBE38}" type="presOf" srcId="{21B79634-73CA-4AC2-BC2D-F69B1A384DC2}" destId="{09912F4A-BBBD-48A8-B438-00D4BF148CEF}" srcOrd="0" destOrd="0" presId="urn:microsoft.com/office/officeart/2018/2/layout/IconVerticalSolidList"/>
    <dgm:cxn modelId="{1BCBA0C4-16DD-475D-82AD-D36FBB06F47B}" type="presOf" srcId="{3A749476-6EC2-4B07-9BAC-93906021D46B}" destId="{B2CABEFA-330B-4CC6-9638-D08D9F4B2C70}" srcOrd="0" destOrd="0" presId="urn:microsoft.com/office/officeart/2018/2/layout/IconVerticalSolidList"/>
    <dgm:cxn modelId="{6752CFE9-B501-4900-B0EE-4DDCFEF7E0DD}" type="presOf" srcId="{BBA24DB7-BD48-402D-99B2-90A0941111CF}" destId="{3D94F973-9C08-49F7-8F15-F225781D9355}" srcOrd="0" destOrd="0" presId="urn:microsoft.com/office/officeart/2018/2/layout/IconVerticalSolidList"/>
    <dgm:cxn modelId="{8F39EBF2-CB93-40F8-A61A-C5551A33C30B}" type="presParOf" srcId="{B2CABEFA-330B-4CC6-9638-D08D9F4B2C70}" destId="{4041AAEE-F162-4929-BF32-A7B4C989905D}" srcOrd="0" destOrd="0" presId="urn:microsoft.com/office/officeart/2018/2/layout/IconVerticalSolidList"/>
    <dgm:cxn modelId="{C3C12887-E0FA-4B49-82C1-B1A69E5FFE75}" type="presParOf" srcId="{4041AAEE-F162-4929-BF32-A7B4C989905D}" destId="{E197ED7B-E80D-47F1-BB10-D864CDAFA157}" srcOrd="0" destOrd="0" presId="urn:microsoft.com/office/officeart/2018/2/layout/IconVerticalSolidList"/>
    <dgm:cxn modelId="{81A9F592-171F-49F9-8D0B-E81F52B19147}" type="presParOf" srcId="{4041AAEE-F162-4929-BF32-A7B4C989905D}" destId="{FABC09D1-4CFB-4EEF-B33D-7B61870CB549}" srcOrd="1" destOrd="0" presId="urn:microsoft.com/office/officeart/2018/2/layout/IconVerticalSolidList"/>
    <dgm:cxn modelId="{58C5B103-EF1C-44C0-83DE-FBFE09482E6C}" type="presParOf" srcId="{4041AAEE-F162-4929-BF32-A7B4C989905D}" destId="{20176F6C-EDD6-4670-AE16-7E102B0A35C3}" srcOrd="2" destOrd="0" presId="urn:microsoft.com/office/officeart/2018/2/layout/IconVerticalSolidList"/>
    <dgm:cxn modelId="{FA0682B1-E65A-48A8-8624-FC13AE7A68DF}" type="presParOf" srcId="{4041AAEE-F162-4929-BF32-A7B4C989905D}" destId="{3D94F973-9C08-49F7-8F15-F225781D9355}" srcOrd="3" destOrd="0" presId="urn:microsoft.com/office/officeart/2018/2/layout/IconVerticalSolidList"/>
    <dgm:cxn modelId="{48E7BA02-55BE-4924-B19C-D021F8AE16A1}" type="presParOf" srcId="{B2CABEFA-330B-4CC6-9638-D08D9F4B2C70}" destId="{18257D7B-1DF1-4725-B7C2-08A4CCC577A6}" srcOrd="1" destOrd="0" presId="urn:microsoft.com/office/officeart/2018/2/layout/IconVerticalSolidList"/>
    <dgm:cxn modelId="{BFAD7801-AA77-4D49-8301-DA20123BAB6E}" type="presParOf" srcId="{B2CABEFA-330B-4CC6-9638-D08D9F4B2C70}" destId="{BF41B962-D904-4923-B40D-B1CBC27A4C43}" srcOrd="2" destOrd="0" presId="urn:microsoft.com/office/officeart/2018/2/layout/IconVerticalSolidList"/>
    <dgm:cxn modelId="{B8E23926-698D-42E6-9FD2-3D744239FEA8}" type="presParOf" srcId="{BF41B962-D904-4923-B40D-B1CBC27A4C43}" destId="{DBC39533-7159-4AFE-B60A-23E62AF0F214}" srcOrd="0" destOrd="0" presId="urn:microsoft.com/office/officeart/2018/2/layout/IconVerticalSolidList"/>
    <dgm:cxn modelId="{1397B70A-14C3-4D72-B66C-BFB2285B9D3F}" type="presParOf" srcId="{BF41B962-D904-4923-B40D-B1CBC27A4C43}" destId="{2BD03DFF-7347-409A-B96F-B1AC7DFAA78A}" srcOrd="1" destOrd="0" presId="urn:microsoft.com/office/officeart/2018/2/layout/IconVerticalSolidList"/>
    <dgm:cxn modelId="{964E7521-CB48-4BFB-A43E-F45B6C8550DE}" type="presParOf" srcId="{BF41B962-D904-4923-B40D-B1CBC27A4C43}" destId="{DF518DAB-D0CE-46F3-BEC1-2F63526577C9}" srcOrd="2" destOrd="0" presId="urn:microsoft.com/office/officeart/2018/2/layout/IconVerticalSolidList"/>
    <dgm:cxn modelId="{C48D470C-7DE1-4BDA-BEAF-FBF3FEC41D5B}" type="presParOf" srcId="{BF41B962-D904-4923-B40D-B1CBC27A4C43}" destId="{B0E5B36C-30D8-4623-B76C-6A7C1894215A}" srcOrd="3" destOrd="0" presId="urn:microsoft.com/office/officeart/2018/2/layout/IconVerticalSolidList"/>
    <dgm:cxn modelId="{009D8C8F-0150-4245-9032-4255BBF043BB}" type="presParOf" srcId="{B2CABEFA-330B-4CC6-9638-D08D9F4B2C70}" destId="{789F0DE4-6D03-45D2-9AAC-780E0CDDB2DB}" srcOrd="3" destOrd="0" presId="urn:microsoft.com/office/officeart/2018/2/layout/IconVerticalSolidList"/>
    <dgm:cxn modelId="{67A8A30C-D325-4060-BEFE-40B5E1A7502F}" type="presParOf" srcId="{B2CABEFA-330B-4CC6-9638-D08D9F4B2C70}" destId="{B6AC4478-D4E4-44F2-8A2E-3964E39C1F8B}" srcOrd="4" destOrd="0" presId="urn:microsoft.com/office/officeart/2018/2/layout/IconVerticalSolidList"/>
    <dgm:cxn modelId="{18F25315-290C-4F63-8924-76F83795F05A}" type="presParOf" srcId="{B6AC4478-D4E4-44F2-8A2E-3964E39C1F8B}" destId="{135E89BB-1440-441B-B33A-DE9832B07A4C}" srcOrd="0" destOrd="0" presId="urn:microsoft.com/office/officeart/2018/2/layout/IconVerticalSolidList"/>
    <dgm:cxn modelId="{F6C9E7D9-7D49-4E0C-862F-E8FC1E118FCC}" type="presParOf" srcId="{B6AC4478-D4E4-44F2-8A2E-3964E39C1F8B}" destId="{8E7AC4E9-8CB6-4FD3-BB99-5F72AABCA5D5}" srcOrd="1" destOrd="0" presId="urn:microsoft.com/office/officeart/2018/2/layout/IconVerticalSolidList"/>
    <dgm:cxn modelId="{746133E0-E412-4048-B51E-0406E0AED71F}" type="presParOf" srcId="{B6AC4478-D4E4-44F2-8A2E-3964E39C1F8B}" destId="{8DD5EF7E-CC6E-4D60-A37C-7F2D05CEB1E3}" srcOrd="2" destOrd="0" presId="urn:microsoft.com/office/officeart/2018/2/layout/IconVerticalSolidList"/>
    <dgm:cxn modelId="{D7E8EBC2-8153-4A73-9B33-558BA0D045D3}" type="presParOf" srcId="{B6AC4478-D4E4-44F2-8A2E-3964E39C1F8B}" destId="{09912F4A-BBBD-48A8-B438-00D4BF148C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6F2DCB-4A0C-4884-8D5A-694A130C7F6C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265E492-7DBC-499A-A3FB-DA5032CDA0E7}">
      <dgm:prSet/>
      <dgm:spPr/>
      <dgm:t>
        <a:bodyPr/>
        <a:lstStyle/>
        <a:p>
          <a:r>
            <a:rPr lang="tr-TR"/>
            <a:t>PRESENT SIMPLE : I / YOU / WE / THEY READ, GO</a:t>
          </a:r>
          <a:endParaRPr lang="en-US"/>
        </a:p>
      </dgm:t>
    </dgm:pt>
    <dgm:pt modelId="{1390CEFC-9AB6-4468-9C2A-9212EB6D30C6}" type="parTrans" cxnId="{1E360FDA-BBE3-442B-9DB1-00A7D22184B6}">
      <dgm:prSet/>
      <dgm:spPr/>
      <dgm:t>
        <a:bodyPr/>
        <a:lstStyle/>
        <a:p>
          <a:endParaRPr lang="en-US"/>
        </a:p>
      </dgm:t>
    </dgm:pt>
    <dgm:pt modelId="{17D961AE-A879-4451-B593-5152A03F9588}" type="sibTrans" cxnId="{1E360FDA-BBE3-442B-9DB1-00A7D22184B6}">
      <dgm:prSet/>
      <dgm:spPr/>
      <dgm:t>
        <a:bodyPr/>
        <a:lstStyle/>
        <a:p>
          <a:endParaRPr lang="en-US"/>
        </a:p>
      </dgm:t>
    </dgm:pt>
    <dgm:pt modelId="{C5E8654B-E4C4-4C72-B094-58A4CCC613C2}">
      <dgm:prSet/>
      <dgm:spPr/>
      <dgm:t>
        <a:bodyPr/>
        <a:lstStyle/>
        <a:p>
          <a:r>
            <a:rPr lang="tr-TR"/>
            <a:t>HE / SHE / IT READS, GOES /I don’t go /She doesn’t go</a:t>
          </a:r>
          <a:endParaRPr lang="en-US"/>
        </a:p>
      </dgm:t>
    </dgm:pt>
    <dgm:pt modelId="{4DCC1525-8D13-45C2-B0D5-98BDD214E698}" type="parTrans" cxnId="{12FD02C1-79FC-4206-8956-11ACDCDA03C6}">
      <dgm:prSet/>
      <dgm:spPr/>
      <dgm:t>
        <a:bodyPr/>
        <a:lstStyle/>
        <a:p>
          <a:endParaRPr lang="en-US"/>
        </a:p>
      </dgm:t>
    </dgm:pt>
    <dgm:pt modelId="{877AA537-0EAC-4D96-B943-D1725C33C8F8}" type="sibTrans" cxnId="{12FD02C1-79FC-4206-8956-11ACDCDA03C6}">
      <dgm:prSet/>
      <dgm:spPr/>
      <dgm:t>
        <a:bodyPr/>
        <a:lstStyle/>
        <a:p>
          <a:endParaRPr lang="en-US"/>
        </a:p>
      </dgm:t>
    </dgm:pt>
    <dgm:pt modelId="{BACD93ED-56A7-4C52-BB8C-7109594B7727}">
      <dgm:prSet/>
      <dgm:spPr/>
      <dgm:t>
        <a:bodyPr/>
        <a:lstStyle/>
        <a:p>
          <a:r>
            <a:rPr lang="tr-TR"/>
            <a:t>PAST SIMPLE: I / YOU / WE /HE / SHE / IT  THEY READ, WENT /Didn’t read /didn’t go</a:t>
          </a:r>
          <a:endParaRPr lang="en-US"/>
        </a:p>
      </dgm:t>
    </dgm:pt>
    <dgm:pt modelId="{FAF7B90D-E860-47CD-B2E4-8FC6CB6E3614}" type="parTrans" cxnId="{14709E5F-D39F-4C30-83C7-EDFE26C1ADE3}">
      <dgm:prSet/>
      <dgm:spPr/>
      <dgm:t>
        <a:bodyPr/>
        <a:lstStyle/>
        <a:p>
          <a:endParaRPr lang="en-US"/>
        </a:p>
      </dgm:t>
    </dgm:pt>
    <dgm:pt modelId="{28A43962-458A-4C00-9BFF-AC4886349824}" type="sibTrans" cxnId="{14709E5F-D39F-4C30-83C7-EDFE26C1ADE3}">
      <dgm:prSet/>
      <dgm:spPr/>
      <dgm:t>
        <a:bodyPr/>
        <a:lstStyle/>
        <a:p>
          <a:endParaRPr lang="en-US"/>
        </a:p>
      </dgm:t>
    </dgm:pt>
    <dgm:pt modelId="{C6644105-0323-4C8B-829B-D92811288837}">
      <dgm:prSet/>
      <dgm:spPr/>
      <dgm:t>
        <a:bodyPr/>
        <a:lstStyle/>
        <a:p>
          <a:r>
            <a:rPr lang="tr-TR"/>
            <a:t>PRESENT CONTINUOUS: I AM READING</a:t>
          </a:r>
          <a:endParaRPr lang="en-US"/>
        </a:p>
      </dgm:t>
    </dgm:pt>
    <dgm:pt modelId="{1B24B2D8-ABBE-4C5A-A713-B86D773F34E6}" type="parTrans" cxnId="{25283354-DD4B-43AA-A93F-3C46D32CCD82}">
      <dgm:prSet/>
      <dgm:spPr/>
      <dgm:t>
        <a:bodyPr/>
        <a:lstStyle/>
        <a:p>
          <a:endParaRPr lang="en-US"/>
        </a:p>
      </dgm:t>
    </dgm:pt>
    <dgm:pt modelId="{C92B3B8E-D4E5-4730-95AB-4FB280BF1D4C}" type="sibTrans" cxnId="{25283354-DD4B-43AA-A93F-3C46D32CCD82}">
      <dgm:prSet/>
      <dgm:spPr/>
      <dgm:t>
        <a:bodyPr/>
        <a:lstStyle/>
        <a:p>
          <a:endParaRPr lang="en-US"/>
        </a:p>
      </dgm:t>
    </dgm:pt>
    <dgm:pt modelId="{473C4C5F-8921-4268-ABC6-84F33F44391C}">
      <dgm:prSet/>
      <dgm:spPr/>
      <dgm:t>
        <a:bodyPr/>
        <a:lstStyle/>
        <a:p>
          <a:r>
            <a:rPr lang="tr-TR"/>
            <a:t>YOU /WE/THEY ARE READING  S/HE IS READING / I’m not reading /She isn’t reading</a:t>
          </a:r>
          <a:endParaRPr lang="en-US"/>
        </a:p>
      </dgm:t>
    </dgm:pt>
    <dgm:pt modelId="{2062806D-050B-4E0D-90E7-696BADE911EF}" type="parTrans" cxnId="{4D6D3FE1-10FB-4BBE-A4EA-96437E0B2890}">
      <dgm:prSet/>
      <dgm:spPr/>
      <dgm:t>
        <a:bodyPr/>
        <a:lstStyle/>
        <a:p>
          <a:endParaRPr lang="en-US"/>
        </a:p>
      </dgm:t>
    </dgm:pt>
    <dgm:pt modelId="{5BE8EB1E-88DF-4EF3-8BCF-6C6454875F48}" type="sibTrans" cxnId="{4D6D3FE1-10FB-4BBE-A4EA-96437E0B2890}">
      <dgm:prSet/>
      <dgm:spPr/>
      <dgm:t>
        <a:bodyPr/>
        <a:lstStyle/>
        <a:p>
          <a:endParaRPr lang="en-US"/>
        </a:p>
      </dgm:t>
    </dgm:pt>
    <dgm:pt modelId="{463BC56A-1F20-435F-AF2C-D3C3EA82307D}">
      <dgm:prSet/>
      <dgm:spPr/>
      <dgm:t>
        <a:bodyPr/>
        <a:lstStyle/>
        <a:p>
          <a:r>
            <a:rPr lang="tr-TR"/>
            <a:t>PAST CONTINUOUS:I WAS READING</a:t>
          </a:r>
          <a:endParaRPr lang="en-US"/>
        </a:p>
      </dgm:t>
    </dgm:pt>
    <dgm:pt modelId="{31426CA7-05C6-45C4-91B4-019BD32C6E02}" type="parTrans" cxnId="{B4806D03-8683-48A9-8783-65D201D7FCDF}">
      <dgm:prSet/>
      <dgm:spPr/>
      <dgm:t>
        <a:bodyPr/>
        <a:lstStyle/>
        <a:p>
          <a:endParaRPr lang="en-US"/>
        </a:p>
      </dgm:t>
    </dgm:pt>
    <dgm:pt modelId="{17CF32BD-2A4F-4FA1-9A4B-AD82226400ED}" type="sibTrans" cxnId="{B4806D03-8683-48A9-8783-65D201D7FCDF}">
      <dgm:prSet/>
      <dgm:spPr/>
      <dgm:t>
        <a:bodyPr/>
        <a:lstStyle/>
        <a:p>
          <a:endParaRPr lang="en-US"/>
        </a:p>
      </dgm:t>
    </dgm:pt>
    <dgm:pt modelId="{5CFB4F18-B8FB-4469-B41C-D8640A346134}">
      <dgm:prSet/>
      <dgm:spPr/>
      <dgm:t>
        <a:bodyPr/>
        <a:lstStyle/>
        <a:p>
          <a:r>
            <a:rPr lang="tr-TR"/>
            <a:t>YOU /WE/THEY WERE READING  S/HE WAS READING /wasn’t / weren’t reading</a:t>
          </a:r>
          <a:endParaRPr lang="en-US"/>
        </a:p>
      </dgm:t>
    </dgm:pt>
    <dgm:pt modelId="{7056079C-5CF4-4E9A-B059-6A93E4D18385}" type="parTrans" cxnId="{96EF05D5-CAA3-41A6-96D4-C963E61A6EDC}">
      <dgm:prSet/>
      <dgm:spPr/>
      <dgm:t>
        <a:bodyPr/>
        <a:lstStyle/>
        <a:p>
          <a:endParaRPr lang="en-US"/>
        </a:p>
      </dgm:t>
    </dgm:pt>
    <dgm:pt modelId="{1D5B9124-2E05-4284-A237-A2F51DA3566F}" type="sibTrans" cxnId="{96EF05D5-CAA3-41A6-96D4-C963E61A6EDC}">
      <dgm:prSet/>
      <dgm:spPr/>
      <dgm:t>
        <a:bodyPr/>
        <a:lstStyle/>
        <a:p>
          <a:endParaRPr lang="en-US"/>
        </a:p>
      </dgm:t>
    </dgm:pt>
    <dgm:pt modelId="{DEE9E74A-89C5-44EB-A172-9712B7916B14}" type="pres">
      <dgm:prSet presAssocID="{C76F2DCB-4A0C-4884-8D5A-694A130C7F6C}" presName="Name0" presStyleCnt="0">
        <dgm:presLayoutVars>
          <dgm:dir/>
          <dgm:animLvl val="lvl"/>
          <dgm:resizeHandles val="exact"/>
        </dgm:presLayoutVars>
      </dgm:prSet>
      <dgm:spPr/>
    </dgm:pt>
    <dgm:pt modelId="{A62D46E9-5C1B-4A5E-8781-B21CA260FBAF}" type="pres">
      <dgm:prSet presAssocID="{5CFB4F18-B8FB-4469-B41C-D8640A346134}" presName="boxAndChildren" presStyleCnt="0"/>
      <dgm:spPr/>
    </dgm:pt>
    <dgm:pt modelId="{8F9F9BFF-87B5-4F80-8E23-2536E6FDCCA3}" type="pres">
      <dgm:prSet presAssocID="{5CFB4F18-B8FB-4469-B41C-D8640A346134}" presName="parentTextBox" presStyleLbl="node1" presStyleIdx="0" presStyleCnt="7"/>
      <dgm:spPr/>
    </dgm:pt>
    <dgm:pt modelId="{E48FE067-EF6E-498F-8B51-D7348A8A6480}" type="pres">
      <dgm:prSet presAssocID="{17CF32BD-2A4F-4FA1-9A4B-AD82226400ED}" presName="sp" presStyleCnt="0"/>
      <dgm:spPr/>
    </dgm:pt>
    <dgm:pt modelId="{16F9715E-47CE-4649-BEC1-46FD7AC09F0A}" type="pres">
      <dgm:prSet presAssocID="{463BC56A-1F20-435F-AF2C-D3C3EA82307D}" presName="arrowAndChildren" presStyleCnt="0"/>
      <dgm:spPr/>
    </dgm:pt>
    <dgm:pt modelId="{B99847D8-4ABA-4F8A-932E-F8CA3A2200C0}" type="pres">
      <dgm:prSet presAssocID="{463BC56A-1F20-435F-AF2C-D3C3EA82307D}" presName="parentTextArrow" presStyleLbl="node1" presStyleIdx="1" presStyleCnt="7"/>
      <dgm:spPr/>
    </dgm:pt>
    <dgm:pt modelId="{078A92E3-3616-4513-AFE1-88E4ADEC1E4A}" type="pres">
      <dgm:prSet presAssocID="{5BE8EB1E-88DF-4EF3-8BCF-6C6454875F48}" presName="sp" presStyleCnt="0"/>
      <dgm:spPr/>
    </dgm:pt>
    <dgm:pt modelId="{81E98042-706E-40F7-9130-19EFBCBBBE4F}" type="pres">
      <dgm:prSet presAssocID="{473C4C5F-8921-4268-ABC6-84F33F44391C}" presName="arrowAndChildren" presStyleCnt="0"/>
      <dgm:spPr/>
    </dgm:pt>
    <dgm:pt modelId="{710C5414-405D-44C9-8B10-BCE807E29005}" type="pres">
      <dgm:prSet presAssocID="{473C4C5F-8921-4268-ABC6-84F33F44391C}" presName="parentTextArrow" presStyleLbl="node1" presStyleIdx="2" presStyleCnt="7"/>
      <dgm:spPr/>
    </dgm:pt>
    <dgm:pt modelId="{7B58C82A-F642-4344-B98B-2A09C6DD5DC6}" type="pres">
      <dgm:prSet presAssocID="{C92B3B8E-D4E5-4730-95AB-4FB280BF1D4C}" presName="sp" presStyleCnt="0"/>
      <dgm:spPr/>
    </dgm:pt>
    <dgm:pt modelId="{0DE3D921-C699-4B5D-BA44-2C356E2D461F}" type="pres">
      <dgm:prSet presAssocID="{C6644105-0323-4C8B-829B-D92811288837}" presName="arrowAndChildren" presStyleCnt="0"/>
      <dgm:spPr/>
    </dgm:pt>
    <dgm:pt modelId="{BB047A42-863F-497D-A5DC-946F3563D654}" type="pres">
      <dgm:prSet presAssocID="{C6644105-0323-4C8B-829B-D92811288837}" presName="parentTextArrow" presStyleLbl="node1" presStyleIdx="3" presStyleCnt="7"/>
      <dgm:spPr/>
    </dgm:pt>
    <dgm:pt modelId="{8153FA2A-E0DE-43B4-8280-B35281486ED4}" type="pres">
      <dgm:prSet presAssocID="{28A43962-458A-4C00-9BFF-AC4886349824}" presName="sp" presStyleCnt="0"/>
      <dgm:spPr/>
    </dgm:pt>
    <dgm:pt modelId="{527077D3-83E9-4582-9B7C-AA74E21DEB67}" type="pres">
      <dgm:prSet presAssocID="{BACD93ED-56A7-4C52-BB8C-7109594B7727}" presName="arrowAndChildren" presStyleCnt="0"/>
      <dgm:spPr/>
    </dgm:pt>
    <dgm:pt modelId="{1D512668-A6B7-472E-A889-0FFE82B30BC5}" type="pres">
      <dgm:prSet presAssocID="{BACD93ED-56A7-4C52-BB8C-7109594B7727}" presName="parentTextArrow" presStyleLbl="node1" presStyleIdx="4" presStyleCnt="7"/>
      <dgm:spPr/>
    </dgm:pt>
    <dgm:pt modelId="{19B04729-A670-4DAB-B695-48B69348BCCE}" type="pres">
      <dgm:prSet presAssocID="{877AA537-0EAC-4D96-B943-D1725C33C8F8}" presName="sp" presStyleCnt="0"/>
      <dgm:spPr/>
    </dgm:pt>
    <dgm:pt modelId="{7C03D191-177B-4750-92E2-B1B40E794D25}" type="pres">
      <dgm:prSet presAssocID="{C5E8654B-E4C4-4C72-B094-58A4CCC613C2}" presName="arrowAndChildren" presStyleCnt="0"/>
      <dgm:spPr/>
    </dgm:pt>
    <dgm:pt modelId="{C88F3B99-DB07-4E60-B25B-74AAD0727A00}" type="pres">
      <dgm:prSet presAssocID="{C5E8654B-E4C4-4C72-B094-58A4CCC613C2}" presName="parentTextArrow" presStyleLbl="node1" presStyleIdx="5" presStyleCnt="7"/>
      <dgm:spPr/>
    </dgm:pt>
    <dgm:pt modelId="{8507D45F-C550-4650-900D-A43CEF6A2AE6}" type="pres">
      <dgm:prSet presAssocID="{17D961AE-A879-4451-B593-5152A03F9588}" presName="sp" presStyleCnt="0"/>
      <dgm:spPr/>
    </dgm:pt>
    <dgm:pt modelId="{5C6CDEA7-2BCC-490F-A88A-DF9C3665134C}" type="pres">
      <dgm:prSet presAssocID="{D265E492-7DBC-499A-A3FB-DA5032CDA0E7}" presName="arrowAndChildren" presStyleCnt="0"/>
      <dgm:spPr/>
    </dgm:pt>
    <dgm:pt modelId="{239A9940-4312-40C7-88E8-9551C4497848}" type="pres">
      <dgm:prSet presAssocID="{D265E492-7DBC-499A-A3FB-DA5032CDA0E7}" presName="parentTextArrow" presStyleLbl="node1" presStyleIdx="6" presStyleCnt="7"/>
      <dgm:spPr/>
    </dgm:pt>
  </dgm:ptLst>
  <dgm:cxnLst>
    <dgm:cxn modelId="{B4806D03-8683-48A9-8783-65D201D7FCDF}" srcId="{C76F2DCB-4A0C-4884-8D5A-694A130C7F6C}" destId="{463BC56A-1F20-435F-AF2C-D3C3EA82307D}" srcOrd="5" destOrd="0" parTransId="{31426CA7-05C6-45C4-91B4-019BD32C6E02}" sibTransId="{17CF32BD-2A4F-4FA1-9A4B-AD82226400ED}"/>
    <dgm:cxn modelId="{6D61C105-6E54-44C3-A266-AC92C4507F8D}" type="presOf" srcId="{D265E492-7DBC-499A-A3FB-DA5032CDA0E7}" destId="{239A9940-4312-40C7-88E8-9551C4497848}" srcOrd="0" destOrd="0" presId="urn:microsoft.com/office/officeart/2005/8/layout/process4"/>
    <dgm:cxn modelId="{16329017-D29F-4BA0-8874-2B9792C23393}" type="presOf" srcId="{BACD93ED-56A7-4C52-BB8C-7109594B7727}" destId="{1D512668-A6B7-472E-A889-0FFE82B30BC5}" srcOrd="0" destOrd="0" presId="urn:microsoft.com/office/officeart/2005/8/layout/process4"/>
    <dgm:cxn modelId="{9CF9555C-9F72-4024-8775-DCF0F80BEBC3}" type="presOf" srcId="{473C4C5F-8921-4268-ABC6-84F33F44391C}" destId="{710C5414-405D-44C9-8B10-BCE807E29005}" srcOrd="0" destOrd="0" presId="urn:microsoft.com/office/officeart/2005/8/layout/process4"/>
    <dgm:cxn modelId="{14709E5F-D39F-4C30-83C7-EDFE26C1ADE3}" srcId="{C76F2DCB-4A0C-4884-8D5A-694A130C7F6C}" destId="{BACD93ED-56A7-4C52-BB8C-7109594B7727}" srcOrd="2" destOrd="0" parTransId="{FAF7B90D-E860-47CD-B2E4-8FC6CB6E3614}" sibTransId="{28A43962-458A-4C00-9BFF-AC4886349824}"/>
    <dgm:cxn modelId="{75D90767-A135-48BB-A000-3B6075558161}" type="presOf" srcId="{C76F2DCB-4A0C-4884-8D5A-694A130C7F6C}" destId="{DEE9E74A-89C5-44EB-A172-9712B7916B14}" srcOrd="0" destOrd="0" presId="urn:microsoft.com/office/officeart/2005/8/layout/process4"/>
    <dgm:cxn modelId="{82EADA72-C5A4-43A9-A919-62CB43E061A1}" type="presOf" srcId="{C5E8654B-E4C4-4C72-B094-58A4CCC613C2}" destId="{C88F3B99-DB07-4E60-B25B-74AAD0727A00}" srcOrd="0" destOrd="0" presId="urn:microsoft.com/office/officeart/2005/8/layout/process4"/>
    <dgm:cxn modelId="{25283354-DD4B-43AA-A93F-3C46D32CCD82}" srcId="{C76F2DCB-4A0C-4884-8D5A-694A130C7F6C}" destId="{C6644105-0323-4C8B-829B-D92811288837}" srcOrd="3" destOrd="0" parTransId="{1B24B2D8-ABBE-4C5A-A713-B86D773F34E6}" sibTransId="{C92B3B8E-D4E5-4730-95AB-4FB280BF1D4C}"/>
    <dgm:cxn modelId="{12FD02C1-79FC-4206-8956-11ACDCDA03C6}" srcId="{C76F2DCB-4A0C-4884-8D5A-694A130C7F6C}" destId="{C5E8654B-E4C4-4C72-B094-58A4CCC613C2}" srcOrd="1" destOrd="0" parTransId="{4DCC1525-8D13-45C2-B0D5-98BDD214E698}" sibTransId="{877AA537-0EAC-4D96-B943-D1725C33C8F8}"/>
    <dgm:cxn modelId="{96EF05D5-CAA3-41A6-96D4-C963E61A6EDC}" srcId="{C76F2DCB-4A0C-4884-8D5A-694A130C7F6C}" destId="{5CFB4F18-B8FB-4469-B41C-D8640A346134}" srcOrd="6" destOrd="0" parTransId="{7056079C-5CF4-4E9A-B059-6A93E4D18385}" sibTransId="{1D5B9124-2E05-4284-A237-A2F51DA3566F}"/>
    <dgm:cxn modelId="{0213C7D8-85BA-4634-8E41-41C750C046E2}" type="presOf" srcId="{5CFB4F18-B8FB-4469-B41C-D8640A346134}" destId="{8F9F9BFF-87B5-4F80-8E23-2536E6FDCCA3}" srcOrd="0" destOrd="0" presId="urn:microsoft.com/office/officeart/2005/8/layout/process4"/>
    <dgm:cxn modelId="{1E360FDA-BBE3-442B-9DB1-00A7D22184B6}" srcId="{C76F2DCB-4A0C-4884-8D5A-694A130C7F6C}" destId="{D265E492-7DBC-499A-A3FB-DA5032CDA0E7}" srcOrd="0" destOrd="0" parTransId="{1390CEFC-9AB6-4468-9C2A-9212EB6D30C6}" sibTransId="{17D961AE-A879-4451-B593-5152A03F9588}"/>
    <dgm:cxn modelId="{4D6D3FE1-10FB-4BBE-A4EA-96437E0B2890}" srcId="{C76F2DCB-4A0C-4884-8D5A-694A130C7F6C}" destId="{473C4C5F-8921-4268-ABC6-84F33F44391C}" srcOrd="4" destOrd="0" parTransId="{2062806D-050B-4E0D-90E7-696BADE911EF}" sibTransId="{5BE8EB1E-88DF-4EF3-8BCF-6C6454875F48}"/>
    <dgm:cxn modelId="{AD56B5E6-37B5-40D2-8F16-D551343DABC6}" type="presOf" srcId="{C6644105-0323-4C8B-829B-D92811288837}" destId="{BB047A42-863F-497D-A5DC-946F3563D654}" srcOrd="0" destOrd="0" presId="urn:microsoft.com/office/officeart/2005/8/layout/process4"/>
    <dgm:cxn modelId="{E2BADAE9-3A7B-439A-BEF1-B5ED2C8B523C}" type="presOf" srcId="{463BC56A-1F20-435F-AF2C-D3C3EA82307D}" destId="{B99847D8-4ABA-4F8A-932E-F8CA3A2200C0}" srcOrd="0" destOrd="0" presId="urn:microsoft.com/office/officeart/2005/8/layout/process4"/>
    <dgm:cxn modelId="{1A4422DB-2DAF-4C8D-9EF9-92567B480A22}" type="presParOf" srcId="{DEE9E74A-89C5-44EB-A172-9712B7916B14}" destId="{A62D46E9-5C1B-4A5E-8781-B21CA260FBAF}" srcOrd="0" destOrd="0" presId="urn:microsoft.com/office/officeart/2005/8/layout/process4"/>
    <dgm:cxn modelId="{31841C3C-1FF1-4BFA-BA6F-195BE429E6C3}" type="presParOf" srcId="{A62D46E9-5C1B-4A5E-8781-B21CA260FBAF}" destId="{8F9F9BFF-87B5-4F80-8E23-2536E6FDCCA3}" srcOrd="0" destOrd="0" presId="urn:microsoft.com/office/officeart/2005/8/layout/process4"/>
    <dgm:cxn modelId="{09DC73FA-939E-4718-B290-4AB8C7FB0BA9}" type="presParOf" srcId="{DEE9E74A-89C5-44EB-A172-9712B7916B14}" destId="{E48FE067-EF6E-498F-8B51-D7348A8A6480}" srcOrd="1" destOrd="0" presId="urn:microsoft.com/office/officeart/2005/8/layout/process4"/>
    <dgm:cxn modelId="{32113D20-ED14-4A92-AD04-DAAC4F74F214}" type="presParOf" srcId="{DEE9E74A-89C5-44EB-A172-9712B7916B14}" destId="{16F9715E-47CE-4649-BEC1-46FD7AC09F0A}" srcOrd="2" destOrd="0" presId="urn:microsoft.com/office/officeart/2005/8/layout/process4"/>
    <dgm:cxn modelId="{D1682EE2-8268-46DF-A43F-73C25E83471E}" type="presParOf" srcId="{16F9715E-47CE-4649-BEC1-46FD7AC09F0A}" destId="{B99847D8-4ABA-4F8A-932E-F8CA3A2200C0}" srcOrd="0" destOrd="0" presId="urn:microsoft.com/office/officeart/2005/8/layout/process4"/>
    <dgm:cxn modelId="{1AD4F3C4-057A-4E82-A533-4CB3FC1089E7}" type="presParOf" srcId="{DEE9E74A-89C5-44EB-A172-9712B7916B14}" destId="{078A92E3-3616-4513-AFE1-88E4ADEC1E4A}" srcOrd="3" destOrd="0" presId="urn:microsoft.com/office/officeart/2005/8/layout/process4"/>
    <dgm:cxn modelId="{118452B3-D07E-487F-878B-335ED46780E4}" type="presParOf" srcId="{DEE9E74A-89C5-44EB-A172-9712B7916B14}" destId="{81E98042-706E-40F7-9130-19EFBCBBBE4F}" srcOrd="4" destOrd="0" presId="urn:microsoft.com/office/officeart/2005/8/layout/process4"/>
    <dgm:cxn modelId="{BB4A3B91-125F-4BC7-9B55-6AC458D23C02}" type="presParOf" srcId="{81E98042-706E-40F7-9130-19EFBCBBBE4F}" destId="{710C5414-405D-44C9-8B10-BCE807E29005}" srcOrd="0" destOrd="0" presId="urn:microsoft.com/office/officeart/2005/8/layout/process4"/>
    <dgm:cxn modelId="{6C34898C-C7FC-4F89-86EB-22B7283CC3AD}" type="presParOf" srcId="{DEE9E74A-89C5-44EB-A172-9712B7916B14}" destId="{7B58C82A-F642-4344-B98B-2A09C6DD5DC6}" srcOrd="5" destOrd="0" presId="urn:microsoft.com/office/officeart/2005/8/layout/process4"/>
    <dgm:cxn modelId="{A515E74A-3517-4036-BA77-993D13C24EFA}" type="presParOf" srcId="{DEE9E74A-89C5-44EB-A172-9712B7916B14}" destId="{0DE3D921-C699-4B5D-BA44-2C356E2D461F}" srcOrd="6" destOrd="0" presId="urn:microsoft.com/office/officeart/2005/8/layout/process4"/>
    <dgm:cxn modelId="{1150484D-06B1-42B5-A197-5D9F59417E08}" type="presParOf" srcId="{0DE3D921-C699-4B5D-BA44-2C356E2D461F}" destId="{BB047A42-863F-497D-A5DC-946F3563D654}" srcOrd="0" destOrd="0" presId="urn:microsoft.com/office/officeart/2005/8/layout/process4"/>
    <dgm:cxn modelId="{8DF7BDAD-C421-4732-A8A4-77DBED6A85D6}" type="presParOf" srcId="{DEE9E74A-89C5-44EB-A172-9712B7916B14}" destId="{8153FA2A-E0DE-43B4-8280-B35281486ED4}" srcOrd="7" destOrd="0" presId="urn:microsoft.com/office/officeart/2005/8/layout/process4"/>
    <dgm:cxn modelId="{623E7758-DC50-4A3A-A65D-002F784C24BD}" type="presParOf" srcId="{DEE9E74A-89C5-44EB-A172-9712B7916B14}" destId="{527077D3-83E9-4582-9B7C-AA74E21DEB67}" srcOrd="8" destOrd="0" presId="urn:microsoft.com/office/officeart/2005/8/layout/process4"/>
    <dgm:cxn modelId="{C38BBA58-A08D-4E3E-BF27-D30475C4DC27}" type="presParOf" srcId="{527077D3-83E9-4582-9B7C-AA74E21DEB67}" destId="{1D512668-A6B7-472E-A889-0FFE82B30BC5}" srcOrd="0" destOrd="0" presId="urn:microsoft.com/office/officeart/2005/8/layout/process4"/>
    <dgm:cxn modelId="{EB05475F-1B2C-4ADD-AF70-F077C571C3DE}" type="presParOf" srcId="{DEE9E74A-89C5-44EB-A172-9712B7916B14}" destId="{19B04729-A670-4DAB-B695-48B69348BCCE}" srcOrd="9" destOrd="0" presId="urn:microsoft.com/office/officeart/2005/8/layout/process4"/>
    <dgm:cxn modelId="{2361170C-991E-4955-82DE-3EF667FEBE92}" type="presParOf" srcId="{DEE9E74A-89C5-44EB-A172-9712B7916B14}" destId="{7C03D191-177B-4750-92E2-B1B40E794D25}" srcOrd="10" destOrd="0" presId="urn:microsoft.com/office/officeart/2005/8/layout/process4"/>
    <dgm:cxn modelId="{C7EDE8B0-40A7-4D5B-AE55-B81056E873A8}" type="presParOf" srcId="{7C03D191-177B-4750-92E2-B1B40E794D25}" destId="{C88F3B99-DB07-4E60-B25B-74AAD0727A00}" srcOrd="0" destOrd="0" presId="urn:microsoft.com/office/officeart/2005/8/layout/process4"/>
    <dgm:cxn modelId="{A2DC82FC-CFAE-4DE2-9F4C-CC8062D63FED}" type="presParOf" srcId="{DEE9E74A-89C5-44EB-A172-9712B7916B14}" destId="{8507D45F-C550-4650-900D-A43CEF6A2AE6}" srcOrd="11" destOrd="0" presId="urn:microsoft.com/office/officeart/2005/8/layout/process4"/>
    <dgm:cxn modelId="{0D3ABC17-5D9E-4560-80EF-00A63DE268D9}" type="presParOf" srcId="{DEE9E74A-89C5-44EB-A172-9712B7916B14}" destId="{5C6CDEA7-2BCC-490F-A88A-DF9C3665134C}" srcOrd="12" destOrd="0" presId="urn:microsoft.com/office/officeart/2005/8/layout/process4"/>
    <dgm:cxn modelId="{C04CCA8C-DFBE-4047-A47A-AD5306C32360}" type="presParOf" srcId="{5C6CDEA7-2BCC-490F-A88A-DF9C3665134C}" destId="{239A9940-4312-40C7-88E8-9551C449784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CBDCC5-DD4D-4CE6-A0B6-D08E49096FF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FC8BE8E-CDC6-4B2B-B8D8-C4ECBE1D4404}">
      <dgm:prSet/>
      <dgm:spPr/>
      <dgm:t>
        <a:bodyPr/>
        <a:lstStyle/>
        <a:p>
          <a:r>
            <a:rPr lang="tr-TR"/>
            <a:t>1………any brothers or sisters?</a:t>
          </a:r>
          <a:endParaRPr lang="en-US"/>
        </a:p>
      </dgm:t>
    </dgm:pt>
    <dgm:pt modelId="{D95F27A2-0CAA-4759-BA1F-D75167E1EAD1}" type="parTrans" cxnId="{97DC77D5-FF25-42AF-B8B2-C789763285A7}">
      <dgm:prSet/>
      <dgm:spPr/>
      <dgm:t>
        <a:bodyPr/>
        <a:lstStyle/>
        <a:p>
          <a:endParaRPr lang="en-US"/>
        </a:p>
      </dgm:t>
    </dgm:pt>
    <dgm:pt modelId="{3685A4D5-0BDA-4F5B-9828-5E18FB29F709}" type="sibTrans" cxnId="{97DC77D5-FF25-42AF-B8B2-C789763285A7}">
      <dgm:prSet/>
      <dgm:spPr/>
      <dgm:t>
        <a:bodyPr/>
        <a:lstStyle/>
        <a:p>
          <a:endParaRPr lang="en-US"/>
        </a:p>
      </dgm:t>
    </dgm:pt>
    <dgm:pt modelId="{7AC0ECF7-44CC-4A6D-911C-7FF5CE0C1CA5}">
      <dgm:prSet/>
      <dgm:spPr/>
      <dgm:t>
        <a:bodyPr/>
        <a:lstStyle/>
        <a:p>
          <a:r>
            <a:rPr lang="tr-TR"/>
            <a:t>A)Have you	B)Do you	C)Do you have</a:t>
          </a:r>
          <a:endParaRPr lang="en-US"/>
        </a:p>
      </dgm:t>
    </dgm:pt>
    <dgm:pt modelId="{55A78384-E4BD-4961-A25D-EF51F40BB2B7}" type="parTrans" cxnId="{51FBA954-6D31-4689-894F-6A0B26A995A9}">
      <dgm:prSet/>
      <dgm:spPr/>
      <dgm:t>
        <a:bodyPr/>
        <a:lstStyle/>
        <a:p>
          <a:endParaRPr lang="en-US"/>
        </a:p>
      </dgm:t>
    </dgm:pt>
    <dgm:pt modelId="{823D0664-6A90-440F-8E7F-8FDBE0BEEAA9}" type="sibTrans" cxnId="{51FBA954-6D31-4689-894F-6A0B26A995A9}">
      <dgm:prSet/>
      <dgm:spPr/>
      <dgm:t>
        <a:bodyPr/>
        <a:lstStyle/>
        <a:p>
          <a:endParaRPr lang="en-US"/>
        </a:p>
      </dgm:t>
    </dgm:pt>
    <dgm:pt modelId="{17987534-6585-46FD-BEC7-B109B8CA2566}">
      <dgm:prSet/>
      <dgm:spPr/>
      <dgm:t>
        <a:bodyPr/>
        <a:lstStyle/>
        <a:p>
          <a:r>
            <a:rPr lang="tr-TR"/>
            <a:t>2……..last night?</a:t>
          </a:r>
          <a:endParaRPr lang="en-US"/>
        </a:p>
      </dgm:t>
    </dgm:pt>
    <dgm:pt modelId="{2408A7DF-0E0A-4BC0-8AEA-7E4E214A590D}" type="parTrans" cxnId="{AD81FEC5-F110-4FB3-9ED1-315D83468BCC}">
      <dgm:prSet/>
      <dgm:spPr/>
      <dgm:t>
        <a:bodyPr/>
        <a:lstStyle/>
        <a:p>
          <a:endParaRPr lang="en-US"/>
        </a:p>
      </dgm:t>
    </dgm:pt>
    <dgm:pt modelId="{9F77DBC6-4EF9-465E-AEA6-4C54E687CBDE}" type="sibTrans" cxnId="{AD81FEC5-F110-4FB3-9ED1-315D83468BCC}">
      <dgm:prSet/>
      <dgm:spPr/>
      <dgm:t>
        <a:bodyPr/>
        <a:lstStyle/>
        <a:p>
          <a:endParaRPr lang="en-US"/>
        </a:p>
      </dgm:t>
    </dgm:pt>
    <dgm:pt modelId="{8AED96E2-2335-486F-A08D-1DC84654AFF8}">
      <dgm:prSet/>
      <dgm:spPr/>
      <dgm:t>
        <a:bodyPr/>
        <a:lstStyle/>
        <a:p>
          <a:r>
            <a:rPr lang="tr-TR"/>
            <a:t>A)Where you went	B)Where did you go	C)Where you go</a:t>
          </a:r>
          <a:endParaRPr lang="en-US"/>
        </a:p>
      </dgm:t>
    </dgm:pt>
    <dgm:pt modelId="{5AC13287-2A24-469B-9F12-7B2992F7B5A2}" type="parTrans" cxnId="{33CC454D-2DF4-4B89-86F7-383DC9EACDC8}">
      <dgm:prSet/>
      <dgm:spPr/>
      <dgm:t>
        <a:bodyPr/>
        <a:lstStyle/>
        <a:p>
          <a:endParaRPr lang="en-US"/>
        </a:p>
      </dgm:t>
    </dgm:pt>
    <dgm:pt modelId="{C1415297-4875-4A96-AB85-9799FD633C48}" type="sibTrans" cxnId="{33CC454D-2DF4-4B89-86F7-383DC9EACDC8}">
      <dgm:prSet/>
      <dgm:spPr/>
      <dgm:t>
        <a:bodyPr/>
        <a:lstStyle/>
        <a:p>
          <a:endParaRPr lang="en-US"/>
        </a:p>
      </dgm:t>
    </dgm:pt>
    <dgm:pt modelId="{B3CF2146-2658-4D9B-B00C-2B2032C10369}">
      <dgm:prSet/>
      <dgm:spPr/>
      <dgm:t>
        <a:bodyPr/>
        <a:lstStyle/>
        <a:p>
          <a:r>
            <a:rPr lang="tr-TR"/>
            <a:t>3.My sister ……..football.</a:t>
          </a:r>
          <a:endParaRPr lang="en-US"/>
        </a:p>
      </dgm:t>
    </dgm:pt>
    <dgm:pt modelId="{31A250A7-C10B-4332-9E43-69D4C1B9B179}" type="parTrans" cxnId="{10BEBE01-44B4-4236-A7E5-BE1CACB1BB7C}">
      <dgm:prSet/>
      <dgm:spPr/>
      <dgm:t>
        <a:bodyPr/>
        <a:lstStyle/>
        <a:p>
          <a:endParaRPr lang="en-US"/>
        </a:p>
      </dgm:t>
    </dgm:pt>
    <dgm:pt modelId="{1169A783-9253-49ED-BECF-C46D6B5A2069}" type="sibTrans" cxnId="{10BEBE01-44B4-4236-A7E5-BE1CACB1BB7C}">
      <dgm:prSet/>
      <dgm:spPr/>
      <dgm:t>
        <a:bodyPr/>
        <a:lstStyle/>
        <a:p>
          <a:endParaRPr lang="en-US"/>
        </a:p>
      </dgm:t>
    </dgm:pt>
    <dgm:pt modelId="{8D7BE568-0BC8-47E8-A6B5-929B96D895DE}">
      <dgm:prSet/>
      <dgm:spPr/>
      <dgm:t>
        <a:bodyPr/>
        <a:lstStyle/>
        <a:p>
          <a:r>
            <a:rPr lang="tr-TR"/>
            <a:t>A)doesn’t like	B)don’t like	C)doesn’t likes</a:t>
          </a:r>
          <a:endParaRPr lang="en-US"/>
        </a:p>
      </dgm:t>
    </dgm:pt>
    <dgm:pt modelId="{7CDED2D6-1EBD-417E-B86A-ECA51152E5C9}" type="parTrans" cxnId="{E0BD61FC-C0A1-4DF2-94BC-5A4AB4ADC35B}">
      <dgm:prSet/>
      <dgm:spPr/>
      <dgm:t>
        <a:bodyPr/>
        <a:lstStyle/>
        <a:p>
          <a:endParaRPr lang="en-US"/>
        </a:p>
      </dgm:t>
    </dgm:pt>
    <dgm:pt modelId="{C9897BA1-7DA8-4558-A925-1A72F14E93B4}" type="sibTrans" cxnId="{E0BD61FC-C0A1-4DF2-94BC-5A4AB4ADC35B}">
      <dgm:prSet/>
      <dgm:spPr/>
      <dgm:t>
        <a:bodyPr/>
        <a:lstStyle/>
        <a:p>
          <a:endParaRPr lang="en-US"/>
        </a:p>
      </dgm:t>
    </dgm:pt>
    <dgm:pt modelId="{95FDB948-549F-4FA6-B531-602EA6C912EB}">
      <dgm:prSet/>
      <dgm:spPr/>
      <dgm:t>
        <a:bodyPr/>
        <a:lstStyle/>
        <a:p>
          <a:r>
            <a:rPr lang="tr-TR"/>
            <a:t>4.Her parents ……..a big business.</a:t>
          </a:r>
          <a:endParaRPr lang="en-US"/>
        </a:p>
      </dgm:t>
    </dgm:pt>
    <dgm:pt modelId="{80BF90F5-B814-4B28-8108-EE4399A43A7D}" type="parTrans" cxnId="{8B152A0D-2944-45E5-B327-12726F28AEC4}">
      <dgm:prSet/>
      <dgm:spPr/>
      <dgm:t>
        <a:bodyPr/>
        <a:lstStyle/>
        <a:p>
          <a:endParaRPr lang="en-US"/>
        </a:p>
      </dgm:t>
    </dgm:pt>
    <dgm:pt modelId="{895FE507-70A1-42BA-AB5C-0F2DC49767D0}" type="sibTrans" cxnId="{8B152A0D-2944-45E5-B327-12726F28AEC4}">
      <dgm:prSet/>
      <dgm:spPr/>
      <dgm:t>
        <a:bodyPr/>
        <a:lstStyle/>
        <a:p>
          <a:endParaRPr lang="en-US"/>
        </a:p>
      </dgm:t>
    </dgm:pt>
    <dgm:pt modelId="{BF1228B3-7326-4031-B9C1-F08049D18804}">
      <dgm:prSet/>
      <dgm:spPr/>
      <dgm:t>
        <a:bodyPr/>
        <a:lstStyle/>
        <a:p>
          <a:r>
            <a:rPr lang="tr-TR"/>
            <a:t>A)has		B)haves		C)have</a:t>
          </a:r>
          <a:endParaRPr lang="en-US"/>
        </a:p>
      </dgm:t>
    </dgm:pt>
    <dgm:pt modelId="{4A22D451-1241-4925-8CD9-D51301C94396}" type="parTrans" cxnId="{A52FD8B6-7252-46E4-999A-70779857B948}">
      <dgm:prSet/>
      <dgm:spPr/>
      <dgm:t>
        <a:bodyPr/>
        <a:lstStyle/>
        <a:p>
          <a:endParaRPr lang="en-US"/>
        </a:p>
      </dgm:t>
    </dgm:pt>
    <dgm:pt modelId="{AA3940B8-838E-4017-A074-049EB9730FC9}" type="sibTrans" cxnId="{A52FD8B6-7252-46E4-999A-70779857B948}">
      <dgm:prSet/>
      <dgm:spPr/>
      <dgm:t>
        <a:bodyPr/>
        <a:lstStyle/>
        <a:p>
          <a:endParaRPr lang="en-US"/>
        </a:p>
      </dgm:t>
    </dgm:pt>
    <dgm:pt modelId="{F575CEE1-6B53-4E83-BEBE-0794DCF7C9BB}" type="pres">
      <dgm:prSet presAssocID="{75CBDCC5-DD4D-4CE6-A0B6-D08E49096FF6}" presName="root" presStyleCnt="0">
        <dgm:presLayoutVars>
          <dgm:dir/>
          <dgm:resizeHandles val="exact"/>
        </dgm:presLayoutVars>
      </dgm:prSet>
      <dgm:spPr/>
    </dgm:pt>
    <dgm:pt modelId="{FB014E36-B778-4FAF-A884-CE466B391318}" type="pres">
      <dgm:prSet presAssocID="{7FC8BE8E-CDC6-4B2B-B8D8-C4ECBE1D4404}" presName="compNode" presStyleCnt="0"/>
      <dgm:spPr/>
    </dgm:pt>
    <dgm:pt modelId="{5CAE6C64-5A3E-4269-8716-FF4012950EB6}" type="pres">
      <dgm:prSet presAssocID="{7FC8BE8E-CDC6-4B2B-B8D8-C4ECBE1D4404}" presName="bgRect" presStyleLbl="bgShp" presStyleIdx="0" presStyleCnt="8"/>
      <dgm:spPr/>
    </dgm:pt>
    <dgm:pt modelId="{B5207BEE-DAC9-44BC-BAA8-272E6DC1064B}" type="pres">
      <dgm:prSet presAssocID="{7FC8BE8E-CDC6-4B2B-B8D8-C4ECBE1D4404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mily"/>
        </a:ext>
      </dgm:extLst>
    </dgm:pt>
    <dgm:pt modelId="{4CB46634-A6B3-43D3-AC29-1517BA745CF1}" type="pres">
      <dgm:prSet presAssocID="{7FC8BE8E-CDC6-4B2B-B8D8-C4ECBE1D4404}" presName="spaceRect" presStyleCnt="0"/>
      <dgm:spPr/>
    </dgm:pt>
    <dgm:pt modelId="{B24FC7AF-C232-4C55-9137-CD9B29E5718D}" type="pres">
      <dgm:prSet presAssocID="{7FC8BE8E-CDC6-4B2B-B8D8-C4ECBE1D4404}" presName="parTx" presStyleLbl="revTx" presStyleIdx="0" presStyleCnt="8">
        <dgm:presLayoutVars>
          <dgm:chMax val="0"/>
          <dgm:chPref val="0"/>
        </dgm:presLayoutVars>
      </dgm:prSet>
      <dgm:spPr/>
    </dgm:pt>
    <dgm:pt modelId="{1725A566-CE88-43DC-9A92-11E04E4E3C50}" type="pres">
      <dgm:prSet presAssocID="{3685A4D5-0BDA-4F5B-9828-5E18FB29F709}" presName="sibTrans" presStyleCnt="0"/>
      <dgm:spPr/>
    </dgm:pt>
    <dgm:pt modelId="{5FEFA001-4035-440A-9AD8-87D6FE331401}" type="pres">
      <dgm:prSet presAssocID="{7AC0ECF7-44CC-4A6D-911C-7FF5CE0C1CA5}" presName="compNode" presStyleCnt="0"/>
      <dgm:spPr/>
    </dgm:pt>
    <dgm:pt modelId="{9AA5A07B-96FC-4B7A-A24F-38C2B8293D16}" type="pres">
      <dgm:prSet presAssocID="{7AC0ECF7-44CC-4A6D-911C-7FF5CE0C1CA5}" presName="bgRect" presStyleLbl="bgShp" presStyleIdx="1" presStyleCnt="8"/>
      <dgm:spPr/>
    </dgm:pt>
    <dgm:pt modelId="{4A59919B-C2B2-4584-83DF-8035F7275EDF}" type="pres">
      <dgm:prSet presAssocID="{7AC0ECF7-44CC-4A6D-911C-7FF5CE0C1CA5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Double Quote"/>
        </a:ext>
      </dgm:extLst>
    </dgm:pt>
    <dgm:pt modelId="{16AEE27E-99F5-4D23-A1D1-1361FF16DB34}" type="pres">
      <dgm:prSet presAssocID="{7AC0ECF7-44CC-4A6D-911C-7FF5CE0C1CA5}" presName="spaceRect" presStyleCnt="0"/>
      <dgm:spPr/>
    </dgm:pt>
    <dgm:pt modelId="{67B6C147-4BE7-4FDB-B0A5-70F97113A08C}" type="pres">
      <dgm:prSet presAssocID="{7AC0ECF7-44CC-4A6D-911C-7FF5CE0C1CA5}" presName="parTx" presStyleLbl="revTx" presStyleIdx="1" presStyleCnt="8">
        <dgm:presLayoutVars>
          <dgm:chMax val="0"/>
          <dgm:chPref val="0"/>
        </dgm:presLayoutVars>
      </dgm:prSet>
      <dgm:spPr/>
    </dgm:pt>
    <dgm:pt modelId="{0156EC12-3D8A-4752-A90A-8206AC5E1037}" type="pres">
      <dgm:prSet presAssocID="{823D0664-6A90-440F-8E7F-8FDBE0BEEAA9}" presName="sibTrans" presStyleCnt="0"/>
      <dgm:spPr/>
    </dgm:pt>
    <dgm:pt modelId="{E94E09AA-6EC5-4136-B1BC-2CBCA7D8CE29}" type="pres">
      <dgm:prSet presAssocID="{17987534-6585-46FD-BEC7-B109B8CA2566}" presName="compNode" presStyleCnt="0"/>
      <dgm:spPr/>
    </dgm:pt>
    <dgm:pt modelId="{2326E320-0A07-40E0-96F2-59424F1049D0}" type="pres">
      <dgm:prSet presAssocID="{17987534-6585-46FD-BEC7-B109B8CA2566}" presName="bgRect" presStyleLbl="bgShp" presStyleIdx="2" presStyleCnt="8"/>
      <dgm:spPr/>
    </dgm:pt>
    <dgm:pt modelId="{4174609B-D1E0-41BC-9512-D4E932BD64A2}" type="pres">
      <dgm:prSet presAssocID="{17987534-6585-46FD-BEC7-B109B8CA2566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rror"/>
        </a:ext>
      </dgm:extLst>
    </dgm:pt>
    <dgm:pt modelId="{79D9C998-8555-4E69-9C8A-4179BCDE66BD}" type="pres">
      <dgm:prSet presAssocID="{17987534-6585-46FD-BEC7-B109B8CA2566}" presName="spaceRect" presStyleCnt="0"/>
      <dgm:spPr/>
    </dgm:pt>
    <dgm:pt modelId="{F3F7BC1D-E8AA-436B-99D6-04F7B304FE51}" type="pres">
      <dgm:prSet presAssocID="{17987534-6585-46FD-BEC7-B109B8CA2566}" presName="parTx" presStyleLbl="revTx" presStyleIdx="2" presStyleCnt="8">
        <dgm:presLayoutVars>
          <dgm:chMax val="0"/>
          <dgm:chPref val="0"/>
        </dgm:presLayoutVars>
      </dgm:prSet>
      <dgm:spPr/>
    </dgm:pt>
    <dgm:pt modelId="{3A171A63-173B-4ED7-B3F6-2585B84EBC8A}" type="pres">
      <dgm:prSet presAssocID="{9F77DBC6-4EF9-465E-AEA6-4C54E687CBDE}" presName="sibTrans" presStyleCnt="0"/>
      <dgm:spPr/>
    </dgm:pt>
    <dgm:pt modelId="{A66B53E6-1A10-4759-9679-C5D17468ABF1}" type="pres">
      <dgm:prSet presAssocID="{8AED96E2-2335-486F-A08D-1DC84654AFF8}" presName="compNode" presStyleCnt="0"/>
      <dgm:spPr/>
    </dgm:pt>
    <dgm:pt modelId="{59ED1969-1346-44DB-976F-521E2E826997}" type="pres">
      <dgm:prSet presAssocID="{8AED96E2-2335-486F-A08D-1DC84654AFF8}" presName="bgRect" presStyleLbl="bgShp" presStyleIdx="3" presStyleCnt="8"/>
      <dgm:spPr/>
    </dgm:pt>
    <dgm:pt modelId="{4E92E0C1-B578-4EFC-9F29-80D97C838B0D}" type="pres">
      <dgm:prSet presAssocID="{8AED96E2-2335-486F-A08D-1DC84654AFF8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1E3D9C72-9304-47F4-8EB2-6F7DF5BC0D65}" type="pres">
      <dgm:prSet presAssocID="{8AED96E2-2335-486F-A08D-1DC84654AFF8}" presName="spaceRect" presStyleCnt="0"/>
      <dgm:spPr/>
    </dgm:pt>
    <dgm:pt modelId="{44D8CEA1-9E72-4A9F-98FD-61EE39B96C5D}" type="pres">
      <dgm:prSet presAssocID="{8AED96E2-2335-486F-A08D-1DC84654AFF8}" presName="parTx" presStyleLbl="revTx" presStyleIdx="3" presStyleCnt="8">
        <dgm:presLayoutVars>
          <dgm:chMax val="0"/>
          <dgm:chPref val="0"/>
        </dgm:presLayoutVars>
      </dgm:prSet>
      <dgm:spPr/>
    </dgm:pt>
    <dgm:pt modelId="{7C6CC28A-6020-41AE-8E54-8FEB72BC18C4}" type="pres">
      <dgm:prSet presAssocID="{C1415297-4875-4A96-AB85-9799FD633C48}" presName="sibTrans" presStyleCnt="0"/>
      <dgm:spPr/>
    </dgm:pt>
    <dgm:pt modelId="{272D8BA6-B04D-4458-B2DF-F1889218A097}" type="pres">
      <dgm:prSet presAssocID="{B3CF2146-2658-4D9B-B00C-2B2032C10369}" presName="compNode" presStyleCnt="0"/>
      <dgm:spPr/>
    </dgm:pt>
    <dgm:pt modelId="{63DA0171-B5B5-4933-ACAB-983610073B60}" type="pres">
      <dgm:prSet presAssocID="{B3CF2146-2658-4D9B-B00C-2B2032C10369}" presName="bgRect" presStyleLbl="bgShp" presStyleIdx="4" presStyleCnt="8"/>
      <dgm:spPr/>
    </dgm:pt>
    <dgm:pt modelId="{113DA65A-9130-4B9C-A5E2-EABF29FE31BB}" type="pres">
      <dgm:prSet presAssocID="{B3CF2146-2658-4D9B-B00C-2B2032C10369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llege Football"/>
        </a:ext>
      </dgm:extLst>
    </dgm:pt>
    <dgm:pt modelId="{7D3B97B3-D301-4CD0-8CE2-E7E1FE55AA40}" type="pres">
      <dgm:prSet presAssocID="{B3CF2146-2658-4D9B-B00C-2B2032C10369}" presName="spaceRect" presStyleCnt="0"/>
      <dgm:spPr/>
    </dgm:pt>
    <dgm:pt modelId="{E609AD90-C682-43C0-8E81-4E8FF43D1F8A}" type="pres">
      <dgm:prSet presAssocID="{B3CF2146-2658-4D9B-B00C-2B2032C10369}" presName="parTx" presStyleLbl="revTx" presStyleIdx="4" presStyleCnt="8">
        <dgm:presLayoutVars>
          <dgm:chMax val="0"/>
          <dgm:chPref val="0"/>
        </dgm:presLayoutVars>
      </dgm:prSet>
      <dgm:spPr/>
    </dgm:pt>
    <dgm:pt modelId="{A3391E99-C1CC-4CD7-A172-8EBD854FA1B9}" type="pres">
      <dgm:prSet presAssocID="{1169A783-9253-49ED-BECF-C46D6B5A2069}" presName="sibTrans" presStyleCnt="0"/>
      <dgm:spPr/>
    </dgm:pt>
    <dgm:pt modelId="{5790E1FB-DE9B-4A6A-A8F9-14D53FB55378}" type="pres">
      <dgm:prSet presAssocID="{8D7BE568-0BC8-47E8-A6B5-929B96D895DE}" presName="compNode" presStyleCnt="0"/>
      <dgm:spPr/>
    </dgm:pt>
    <dgm:pt modelId="{D408E6CA-DA3D-4992-A5E9-ED15E96E92CC}" type="pres">
      <dgm:prSet presAssocID="{8D7BE568-0BC8-47E8-A6B5-929B96D895DE}" presName="bgRect" presStyleLbl="bgShp" presStyleIdx="5" presStyleCnt="8"/>
      <dgm:spPr/>
    </dgm:pt>
    <dgm:pt modelId="{70354AB5-D73C-474F-8065-705C7C1A35A4}" type="pres">
      <dgm:prSet presAssocID="{8D7BE568-0BC8-47E8-A6B5-929B96D895DE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ke"/>
        </a:ext>
      </dgm:extLst>
    </dgm:pt>
    <dgm:pt modelId="{E6A79D51-CE4B-48B2-96E6-CFEB1EFCC20E}" type="pres">
      <dgm:prSet presAssocID="{8D7BE568-0BC8-47E8-A6B5-929B96D895DE}" presName="spaceRect" presStyleCnt="0"/>
      <dgm:spPr/>
    </dgm:pt>
    <dgm:pt modelId="{A0EF12DB-4342-48FA-B062-110966AD2C4B}" type="pres">
      <dgm:prSet presAssocID="{8D7BE568-0BC8-47E8-A6B5-929B96D895DE}" presName="parTx" presStyleLbl="revTx" presStyleIdx="5" presStyleCnt="8">
        <dgm:presLayoutVars>
          <dgm:chMax val="0"/>
          <dgm:chPref val="0"/>
        </dgm:presLayoutVars>
      </dgm:prSet>
      <dgm:spPr/>
    </dgm:pt>
    <dgm:pt modelId="{3B1E8D7D-7B9F-495E-BDD0-0CD25A952F0C}" type="pres">
      <dgm:prSet presAssocID="{C9897BA1-7DA8-4558-A925-1A72F14E93B4}" presName="sibTrans" presStyleCnt="0"/>
      <dgm:spPr/>
    </dgm:pt>
    <dgm:pt modelId="{0E0DCF4F-B5DE-4A8D-8B5C-372864AFD097}" type="pres">
      <dgm:prSet presAssocID="{95FDB948-549F-4FA6-B531-602EA6C912EB}" presName="compNode" presStyleCnt="0"/>
      <dgm:spPr/>
    </dgm:pt>
    <dgm:pt modelId="{22DA0F13-9AE3-485F-AF74-DFD212A1669E}" type="pres">
      <dgm:prSet presAssocID="{95FDB948-549F-4FA6-B531-602EA6C912EB}" presName="bgRect" presStyleLbl="bgShp" presStyleIdx="6" presStyleCnt="8"/>
      <dgm:spPr/>
    </dgm:pt>
    <dgm:pt modelId="{DA1F6F95-76AD-4AC0-B9BF-A5EABCF13FB0}" type="pres">
      <dgm:prSet presAssocID="{95FDB948-549F-4FA6-B531-602EA6C912E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6C6F63C-B30D-4F8D-8CF5-00116E4F3B73}" type="pres">
      <dgm:prSet presAssocID="{95FDB948-549F-4FA6-B531-602EA6C912EB}" presName="spaceRect" presStyleCnt="0"/>
      <dgm:spPr/>
    </dgm:pt>
    <dgm:pt modelId="{C830336F-E944-49B0-9A43-ED143B592DDA}" type="pres">
      <dgm:prSet presAssocID="{95FDB948-549F-4FA6-B531-602EA6C912EB}" presName="parTx" presStyleLbl="revTx" presStyleIdx="6" presStyleCnt="8">
        <dgm:presLayoutVars>
          <dgm:chMax val="0"/>
          <dgm:chPref val="0"/>
        </dgm:presLayoutVars>
      </dgm:prSet>
      <dgm:spPr/>
    </dgm:pt>
    <dgm:pt modelId="{68C61182-6052-4F5A-987D-73DD6D58E41D}" type="pres">
      <dgm:prSet presAssocID="{895FE507-70A1-42BA-AB5C-0F2DC49767D0}" presName="sibTrans" presStyleCnt="0"/>
      <dgm:spPr/>
    </dgm:pt>
    <dgm:pt modelId="{5B162B57-62A3-41CB-BC91-19FBF2EBBC80}" type="pres">
      <dgm:prSet presAssocID="{BF1228B3-7326-4031-B9C1-F08049D18804}" presName="compNode" presStyleCnt="0"/>
      <dgm:spPr/>
    </dgm:pt>
    <dgm:pt modelId="{EFB30DB7-B054-4E8A-A52B-7C594508FE84}" type="pres">
      <dgm:prSet presAssocID="{BF1228B3-7326-4031-B9C1-F08049D18804}" presName="bgRect" presStyleLbl="bgShp" presStyleIdx="7" presStyleCnt="8"/>
      <dgm:spPr/>
    </dgm:pt>
    <dgm:pt modelId="{4367D855-6DE6-448B-A1F8-D83A48033BA9}" type="pres">
      <dgm:prSet presAssocID="{BF1228B3-7326-4031-B9C1-F08049D18804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E4ED1519-1138-41EB-AA3A-2D3A3752FA49}" type="pres">
      <dgm:prSet presAssocID="{BF1228B3-7326-4031-B9C1-F08049D18804}" presName="spaceRect" presStyleCnt="0"/>
      <dgm:spPr/>
    </dgm:pt>
    <dgm:pt modelId="{2B8A3727-662D-4C64-A557-50F75FFA3AD2}" type="pres">
      <dgm:prSet presAssocID="{BF1228B3-7326-4031-B9C1-F08049D18804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10BEBE01-44B4-4236-A7E5-BE1CACB1BB7C}" srcId="{75CBDCC5-DD4D-4CE6-A0B6-D08E49096FF6}" destId="{B3CF2146-2658-4D9B-B00C-2B2032C10369}" srcOrd="4" destOrd="0" parTransId="{31A250A7-C10B-4332-9E43-69D4C1B9B179}" sibTransId="{1169A783-9253-49ED-BECF-C46D6B5A2069}"/>
    <dgm:cxn modelId="{8B152A0D-2944-45E5-B327-12726F28AEC4}" srcId="{75CBDCC5-DD4D-4CE6-A0B6-D08E49096FF6}" destId="{95FDB948-549F-4FA6-B531-602EA6C912EB}" srcOrd="6" destOrd="0" parTransId="{80BF90F5-B814-4B28-8108-EE4399A43A7D}" sibTransId="{895FE507-70A1-42BA-AB5C-0F2DC49767D0}"/>
    <dgm:cxn modelId="{E94F092E-7F79-47C6-9843-55B6DF0D9A34}" type="presOf" srcId="{8D7BE568-0BC8-47E8-A6B5-929B96D895DE}" destId="{A0EF12DB-4342-48FA-B062-110966AD2C4B}" srcOrd="0" destOrd="0" presId="urn:microsoft.com/office/officeart/2018/2/layout/IconVerticalSolidList"/>
    <dgm:cxn modelId="{2291DE64-1208-40F4-876A-421F3F1F2250}" type="presOf" srcId="{95FDB948-549F-4FA6-B531-602EA6C912EB}" destId="{C830336F-E944-49B0-9A43-ED143B592DDA}" srcOrd="0" destOrd="0" presId="urn:microsoft.com/office/officeart/2018/2/layout/IconVerticalSolidList"/>
    <dgm:cxn modelId="{33CC454D-2DF4-4B89-86F7-383DC9EACDC8}" srcId="{75CBDCC5-DD4D-4CE6-A0B6-D08E49096FF6}" destId="{8AED96E2-2335-486F-A08D-1DC84654AFF8}" srcOrd="3" destOrd="0" parTransId="{5AC13287-2A24-469B-9F12-7B2992F7B5A2}" sibTransId="{C1415297-4875-4A96-AB85-9799FD633C48}"/>
    <dgm:cxn modelId="{24E8FC73-8EBC-4452-BCB1-A9228E875545}" type="presOf" srcId="{7AC0ECF7-44CC-4A6D-911C-7FF5CE0C1CA5}" destId="{67B6C147-4BE7-4FDB-B0A5-70F97113A08C}" srcOrd="0" destOrd="0" presId="urn:microsoft.com/office/officeart/2018/2/layout/IconVerticalSolidList"/>
    <dgm:cxn modelId="{51FBA954-6D31-4689-894F-6A0B26A995A9}" srcId="{75CBDCC5-DD4D-4CE6-A0B6-D08E49096FF6}" destId="{7AC0ECF7-44CC-4A6D-911C-7FF5CE0C1CA5}" srcOrd="1" destOrd="0" parTransId="{55A78384-E4BD-4961-A25D-EF51F40BB2B7}" sibTransId="{823D0664-6A90-440F-8E7F-8FDBE0BEEAA9}"/>
    <dgm:cxn modelId="{E48CC358-2200-46BB-8660-2C6B3E3A7DF7}" type="presOf" srcId="{75CBDCC5-DD4D-4CE6-A0B6-D08E49096FF6}" destId="{F575CEE1-6B53-4E83-BEBE-0794DCF7C9BB}" srcOrd="0" destOrd="0" presId="urn:microsoft.com/office/officeart/2018/2/layout/IconVerticalSolidList"/>
    <dgm:cxn modelId="{95F5E78E-DC05-4A9E-8493-22E1D1B4DBB5}" type="presOf" srcId="{8AED96E2-2335-486F-A08D-1DC84654AFF8}" destId="{44D8CEA1-9E72-4A9F-98FD-61EE39B96C5D}" srcOrd="0" destOrd="0" presId="urn:microsoft.com/office/officeart/2018/2/layout/IconVerticalSolidList"/>
    <dgm:cxn modelId="{CAC17B9F-0125-48C6-A9D7-1B35BBE75A0F}" type="presOf" srcId="{B3CF2146-2658-4D9B-B00C-2B2032C10369}" destId="{E609AD90-C682-43C0-8E81-4E8FF43D1F8A}" srcOrd="0" destOrd="0" presId="urn:microsoft.com/office/officeart/2018/2/layout/IconVerticalSolidList"/>
    <dgm:cxn modelId="{A52FD8B6-7252-46E4-999A-70779857B948}" srcId="{75CBDCC5-DD4D-4CE6-A0B6-D08E49096FF6}" destId="{BF1228B3-7326-4031-B9C1-F08049D18804}" srcOrd="7" destOrd="0" parTransId="{4A22D451-1241-4925-8CD9-D51301C94396}" sibTransId="{AA3940B8-838E-4017-A074-049EB9730FC9}"/>
    <dgm:cxn modelId="{AD81FEC5-F110-4FB3-9ED1-315D83468BCC}" srcId="{75CBDCC5-DD4D-4CE6-A0B6-D08E49096FF6}" destId="{17987534-6585-46FD-BEC7-B109B8CA2566}" srcOrd="2" destOrd="0" parTransId="{2408A7DF-0E0A-4BC0-8AEA-7E4E214A590D}" sibTransId="{9F77DBC6-4EF9-465E-AEA6-4C54E687CBDE}"/>
    <dgm:cxn modelId="{CBCC8ED1-2A50-4E14-B9CF-B7DC8C940596}" type="presOf" srcId="{7FC8BE8E-CDC6-4B2B-B8D8-C4ECBE1D4404}" destId="{B24FC7AF-C232-4C55-9137-CD9B29E5718D}" srcOrd="0" destOrd="0" presId="urn:microsoft.com/office/officeart/2018/2/layout/IconVerticalSolidList"/>
    <dgm:cxn modelId="{97DC77D5-FF25-42AF-B8B2-C789763285A7}" srcId="{75CBDCC5-DD4D-4CE6-A0B6-D08E49096FF6}" destId="{7FC8BE8E-CDC6-4B2B-B8D8-C4ECBE1D4404}" srcOrd="0" destOrd="0" parTransId="{D95F27A2-0CAA-4759-BA1F-D75167E1EAD1}" sibTransId="{3685A4D5-0BDA-4F5B-9828-5E18FB29F709}"/>
    <dgm:cxn modelId="{7BDD89E2-8E0F-4E5D-8974-39EC7B7AF3A2}" type="presOf" srcId="{BF1228B3-7326-4031-B9C1-F08049D18804}" destId="{2B8A3727-662D-4C64-A557-50F75FFA3AD2}" srcOrd="0" destOrd="0" presId="urn:microsoft.com/office/officeart/2018/2/layout/IconVerticalSolidList"/>
    <dgm:cxn modelId="{E0BD61FC-C0A1-4DF2-94BC-5A4AB4ADC35B}" srcId="{75CBDCC5-DD4D-4CE6-A0B6-D08E49096FF6}" destId="{8D7BE568-0BC8-47E8-A6B5-929B96D895DE}" srcOrd="5" destOrd="0" parTransId="{7CDED2D6-1EBD-417E-B86A-ECA51152E5C9}" sibTransId="{C9897BA1-7DA8-4558-A925-1A72F14E93B4}"/>
    <dgm:cxn modelId="{ED081DFE-A14F-45CC-B429-2BE0B47B2656}" type="presOf" srcId="{17987534-6585-46FD-BEC7-B109B8CA2566}" destId="{F3F7BC1D-E8AA-436B-99D6-04F7B304FE51}" srcOrd="0" destOrd="0" presId="urn:microsoft.com/office/officeart/2018/2/layout/IconVerticalSolidList"/>
    <dgm:cxn modelId="{32FA0AFE-D88B-4742-BB91-8AC8D898DFEB}" type="presParOf" srcId="{F575CEE1-6B53-4E83-BEBE-0794DCF7C9BB}" destId="{FB014E36-B778-4FAF-A884-CE466B391318}" srcOrd="0" destOrd="0" presId="urn:microsoft.com/office/officeart/2018/2/layout/IconVerticalSolidList"/>
    <dgm:cxn modelId="{98C4EE6B-6C83-4F66-A18E-B25C302FF30B}" type="presParOf" srcId="{FB014E36-B778-4FAF-A884-CE466B391318}" destId="{5CAE6C64-5A3E-4269-8716-FF4012950EB6}" srcOrd="0" destOrd="0" presId="urn:microsoft.com/office/officeart/2018/2/layout/IconVerticalSolidList"/>
    <dgm:cxn modelId="{05529071-3C05-4D15-A3EF-E2D6E1363D46}" type="presParOf" srcId="{FB014E36-B778-4FAF-A884-CE466B391318}" destId="{B5207BEE-DAC9-44BC-BAA8-272E6DC1064B}" srcOrd="1" destOrd="0" presId="urn:microsoft.com/office/officeart/2018/2/layout/IconVerticalSolidList"/>
    <dgm:cxn modelId="{DAF90F93-EA82-44B7-847F-9F50234EAA30}" type="presParOf" srcId="{FB014E36-B778-4FAF-A884-CE466B391318}" destId="{4CB46634-A6B3-43D3-AC29-1517BA745CF1}" srcOrd="2" destOrd="0" presId="urn:microsoft.com/office/officeart/2018/2/layout/IconVerticalSolidList"/>
    <dgm:cxn modelId="{01A97A30-BF67-4080-AE4D-9BEC67AC44B2}" type="presParOf" srcId="{FB014E36-B778-4FAF-A884-CE466B391318}" destId="{B24FC7AF-C232-4C55-9137-CD9B29E5718D}" srcOrd="3" destOrd="0" presId="urn:microsoft.com/office/officeart/2018/2/layout/IconVerticalSolidList"/>
    <dgm:cxn modelId="{18D355E5-EA1D-4EEF-952D-BECD6C5432B1}" type="presParOf" srcId="{F575CEE1-6B53-4E83-BEBE-0794DCF7C9BB}" destId="{1725A566-CE88-43DC-9A92-11E04E4E3C50}" srcOrd="1" destOrd="0" presId="urn:microsoft.com/office/officeart/2018/2/layout/IconVerticalSolidList"/>
    <dgm:cxn modelId="{D4DE546F-D61E-4DCB-8376-6146FDDCDB33}" type="presParOf" srcId="{F575CEE1-6B53-4E83-BEBE-0794DCF7C9BB}" destId="{5FEFA001-4035-440A-9AD8-87D6FE331401}" srcOrd="2" destOrd="0" presId="urn:microsoft.com/office/officeart/2018/2/layout/IconVerticalSolidList"/>
    <dgm:cxn modelId="{CBDE583E-A239-4FA8-A32C-6A232CBCB131}" type="presParOf" srcId="{5FEFA001-4035-440A-9AD8-87D6FE331401}" destId="{9AA5A07B-96FC-4B7A-A24F-38C2B8293D16}" srcOrd="0" destOrd="0" presId="urn:microsoft.com/office/officeart/2018/2/layout/IconVerticalSolidList"/>
    <dgm:cxn modelId="{7FABC9CD-3B1D-40E9-A499-1BE8187A06CA}" type="presParOf" srcId="{5FEFA001-4035-440A-9AD8-87D6FE331401}" destId="{4A59919B-C2B2-4584-83DF-8035F7275EDF}" srcOrd="1" destOrd="0" presId="urn:microsoft.com/office/officeart/2018/2/layout/IconVerticalSolidList"/>
    <dgm:cxn modelId="{E4B28A51-3257-4AB0-840E-D5C8800D6446}" type="presParOf" srcId="{5FEFA001-4035-440A-9AD8-87D6FE331401}" destId="{16AEE27E-99F5-4D23-A1D1-1361FF16DB34}" srcOrd="2" destOrd="0" presId="urn:microsoft.com/office/officeart/2018/2/layout/IconVerticalSolidList"/>
    <dgm:cxn modelId="{C7646CB2-8E7A-493C-BC31-5E7CE3858136}" type="presParOf" srcId="{5FEFA001-4035-440A-9AD8-87D6FE331401}" destId="{67B6C147-4BE7-4FDB-B0A5-70F97113A08C}" srcOrd="3" destOrd="0" presId="urn:microsoft.com/office/officeart/2018/2/layout/IconVerticalSolidList"/>
    <dgm:cxn modelId="{8092E319-D7E9-4CB9-A8BC-47E9800FB907}" type="presParOf" srcId="{F575CEE1-6B53-4E83-BEBE-0794DCF7C9BB}" destId="{0156EC12-3D8A-4752-A90A-8206AC5E1037}" srcOrd="3" destOrd="0" presId="urn:microsoft.com/office/officeart/2018/2/layout/IconVerticalSolidList"/>
    <dgm:cxn modelId="{13FDF8D5-690C-4F83-80C0-B48F927F0DE4}" type="presParOf" srcId="{F575CEE1-6B53-4E83-BEBE-0794DCF7C9BB}" destId="{E94E09AA-6EC5-4136-B1BC-2CBCA7D8CE29}" srcOrd="4" destOrd="0" presId="urn:microsoft.com/office/officeart/2018/2/layout/IconVerticalSolidList"/>
    <dgm:cxn modelId="{A0F4E252-795E-45FB-9C62-21521570B9C0}" type="presParOf" srcId="{E94E09AA-6EC5-4136-B1BC-2CBCA7D8CE29}" destId="{2326E320-0A07-40E0-96F2-59424F1049D0}" srcOrd="0" destOrd="0" presId="urn:microsoft.com/office/officeart/2018/2/layout/IconVerticalSolidList"/>
    <dgm:cxn modelId="{5CF5EDB2-B24D-4E32-A246-2DCB6DA215AD}" type="presParOf" srcId="{E94E09AA-6EC5-4136-B1BC-2CBCA7D8CE29}" destId="{4174609B-D1E0-41BC-9512-D4E932BD64A2}" srcOrd="1" destOrd="0" presId="urn:microsoft.com/office/officeart/2018/2/layout/IconVerticalSolidList"/>
    <dgm:cxn modelId="{C7CA3133-EF43-4794-BF91-560AFCDC7FB7}" type="presParOf" srcId="{E94E09AA-6EC5-4136-B1BC-2CBCA7D8CE29}" destId="{79D9C998-8555-4E69-9C8A-4179BCDE66BD}" srcOrd="2" destOrd="0" presId="urn:microsoft.com/office/officeart/2018/2/layout/IconVerticalSolidList"/>
    <dgm:cxn modelId="{B70C4483-420D-4EB4-B2AD-8858BD90706D}" type="presParOf" srcId="{E94E09AA-6EC5-4136-B1BC-2CBCA7D8CE29}" destId="{F3F7BC1D-E8AA-436B-99D6-04F7B304FE51}" srcOrd="3" destOrd="0" presId="urn:microsoft.com/office/officeart/2018/2/layout/IconVerticalSolidList"/>
    <dgm:cxn modelId="{D8C75B4E-64CC-414F-9140-C0F9B62C46FA}" type="presParOf" srcId="{F575CEE1-6B53-4E83-BEBE-0794DCF7C9BB}" destId="{3A171A63-173B-4ED7-B3F6-2585B84EBC8A}" srcOrd="5" destOrd="0" presId="urn:microsoft.com/office/officeart/2018/2/layout/IconVerticalSolidList"/>
    <dgm:cxn modelId="{D22AAA4B-7335-4468-AAEF-366C6D1FD796}" type="presParOf" srcId="{F575CEE1-6B53-4E83-BEBE-0794DCF7C9BB}" destId="{A66B53E6-1A10-4759-9679-C5D17468ABF1}" srcOrd="6" destOrd="0" presId="urn:microsoft.com/office/officeart/2018/2/layout/IconVerticalSolidList"/>
    <dgm:cxn modelId="{72A1D12A-EF5C-43EB-829F-3C12214E2F98}" type="presParOf" srcId="{A66B53E6-1A10-4759-9679-C5D17468ABF1}" destId="{59ED1969-1346-44DB-976F-521E2E826997}" srcOrd="0" destOrd="0" presId="urn:microsoft.com/office/officeart/2018/2/layout/IconVerticalSolidList"/>
    <dgm:cxn modelId="{2429E07A-D97D-465A-891F-A71C6616FE52}" type="presParOf" srcId="{A66B53E6-1A10-4759-9679-C5D17468ABF1}" destId="{4E92E0C1-B578-4EFC-9F29-80D97C838B0D}" srcOrd="1" destOrd="0" presId="urn:microsoft.com/office/officeart/2018/2/layout/IconVerticalSolidList"/>
    <dgm:cxn modelId="{746BB531-D6AE-4F38-B919-A599A9D9DE95}" type="presParOf" srcId="{A66B53E6-1A10-4759-9679-C5D17468ABF1}" destId="{1E3D9C72-9304-47F4-8EB2-6F7DF5BC0D65}" srcOrd="2" destOrd="0" presId="urn:microsoft.com/office/officeart/2018/2/layout/IconVerticalSolidList"/>
    <dgm:cxn modelId="{A618F5B8-BA5D-4E1C-8CF5-8557C1902D55}" type="presParOf" srcId="{A66B53E6-1A10-4759-9679-C5D17468ABF1}" destId="{44D8CEA1-9E72-4A9F-98FD-61EE39B96C5D}" srcOrd="3" destOrd="0" presId="urn:microsoft.com/office/officeart/2018/2/layout/IconVerticalSolidList"/>
    <dgm:cxn modelId="{3B1C1496-DFD9-4A79-97E9-4BF586EC22A0}" type="presParOf" srcId="{F575CEE1-6B53-4E83-BEBE-0794DCF7C9BB}" destId="{7C6CC28A-6020-41AE-8E54-8FEB72BC18C4}" srcOrd="7" destOrd="0" presId="urn:microsoft.com/office/officeart/2018/2/layout/IconVerticalSolidList"/>
    <dgm:cxn modelId="{D614E596-67A3-468E-8C89-EEC462BF56C7}" type="presParOf" srcId="{F575CEE1-6B53-4E83-BEBE-0794DCF7C9BB}" destId="{272D8BA6-B04D-4458-B2DF-F1889218A097}" srcOrd="8" destOrd="0" presId="urn:microsoft.com/office/officeart/2018/2/layout/IconVerticalSolidList"/>
    <dgm:cxn modelId="{612BED29-5C7E-4FE3-92B2-8E0B831523F3}" type="presParOf" srcId="{272D8BA6-B04D-4458-B2DF-F1889218A097}" destId="{63DA0171-B5B5-4933-ACAB-983610073B60}" srcOrd="0" destOrd="0" presId="urn:microsoft.com/office/officeart/2018/2/layout/IconVerticalSolidList"/>
    <dgm:cxn modelId="{5198B819-944E-43A4-A689-1A09D76F1DE6}" type="presParOf" srcId="{272D8BA6-B04D-4458-B2DF-F1889218A097}" destId="{113DA65A-9130-4B9C-A5E2-EABF29FE31BB}" srcOrd="1" destOrd="0" presId="urn:microsoft.com/office/officeart/2018/2/layout/IconVerticalSolidList"/>
    <dgm:cxn modelId="{6913C587-93CD-4171-B328-F785CB417A77}" type="presParOf" srcId="{272D8BA6-B04D-4458-B2DF-F1889218A097}" destId="{7D3B97B3-D301-4CD0-8CE2-E7E1FE55AA40}" srcOrd="2" destOrd="0" presId="urn:microsoft.com/office/officeart/2018/2/layout/IconVerticalSolidList"/>
    <dgm:cxn modelId="{9AF656DB-42B8-4606-A450-A470B2F77602}" type="presParOf" srcId="{272D8BA6-B04D-4458-B2DF-F1889218A097}" destId="{E609AD90-C682-43C0-8E81-4E8FF43D1F8A}" srcOrd="3" destOrd="0" presId="urn:microsoft.com/office/officeart/2018/2/layout/IconVerticalSolidList"/>
    <dgm:cxn modelId="{050C3D23-3605-4C24-9079-0A1BE8D7CAAA}" type="presParOf" srcId="{F575CEE1-6B53-4E83-BEBE-0794DCF7C9BB}" destId="{A3391E99-C1CC-4CD7-A172-8EBD854FA1B9}" srcOrd="9" destOrd="0" presId="urn:microsoft.com/office/officeart/2018/2/layout/IconVerticalSolidList"/>
    <dgm:cxn modelId="{BD81DDBE-6067-4BFE-9B02-DF58FDD9142F}" type="presParOf" srcId="{F575CEE1-6B53-4E83-BEBE-0794DCF7C9BB}" destId="{5790E1FB-DE9B-4A6A-A8F9-14D53FB55378}" srcOrd="10" destOrd="0" presId="urn:microsoft.com/office/officeart/2018/2/layout/IconVerticalSolidList"/>
    <dgm:cxn modelId="{D2BD4523-AB8D-4176-95EF-9CC03D4CF26F}" type="presParOf" srcId="{5790E1FB-DE9B-4A6A-A8F9-14D53FB55378}" destId="{D408E6CA-DA3D-4992-A5E9-ED15E96E92CC}" srcOrd="0" destOrd="0" presId="urn:microsoft.com/office/officeart/2018/2/layout/IconVerticalSolidList"/>
    <dgm:cxn modelId="{DE0B144C-952A-4DAB-8311-617A792E3F9F}" type="presParOf" srcId="{5790E1FB-DE9B-4A6A-A8F9-14D53FB55378}" destId="{70354AB5-D73C-474F-8065-705C7C1A35A4}" srcOrd="1" destOrd="0" presId="urn:microsoft.com/office/officeart/2018/2/layout/IconVerticalSolidList"/>
    <dgm:cxn modelId="{7C279EB9-2C57-4FE7-BD1F-F59CEFC5C425}" type="presParOf" srcId="{5790E1FB-DE9B-4A6A-A8F9-14D53FB55378}" destId="{E6A79D51-CE4B-48B2-96E6-CFEB1EFCC20E}" srcOrd="2" destOrd="0" presId="urn:microsoft.com/office/officeart/2018/2/layout/IconVerticalSolidList"/>
    <dgm:cxn modelId="{501DDDA9-9F67-4346-8B48-96CE12359FBF}" type="presParOf" srcId="{5790E1FB-DE9B-4A6A-A8F9-14D53FB55378}" destId="{A0EF12DB-4342-48FA-B062-110966AD2C4B}" srcOrd="3" destOrd="0" presId="urn:microsoft.com/office/officeart/2018/2/layout/IconVerticalSolidList"/>
    <dgm:cxn modelId="{B57B7547-C13C-4535-A82E-BBC771E7F642}" type="presParOf" srcId="{F575CEE1-6B53-4E83-BEBE-0794DCF7C9BB}" destId="{3B1E8D7D-7B9F-495E-BDD0-0CD25A952F0C}" srcOrd="11" destOrd="0" presId="urn:microsoft.com/office/officeart/2018/2/layout/IconVerticalSolidList"/>
    <dgm:cxn modelId="{F6A6826D-748A-4C32-9400-9B8C0158A5F7}" type="presParOf" srcId="{F575CEE1-6B53-4E83-BEBE-0794DCF7C9BB}" destId="{0E0DCF4F-B5DE-4A8D-8B5C-372864AFD097}" srcOrd="12" destOrd="0" presId="urn:microsoft.com/office/officeart/2018/2/layout/IconVerticalSolidList"/>
    <dgm:cxn modelId="{4AB1A34D-B7EB-4401-B217-A2A2964506CE}" type="presParOf" srcId="{0E0DCF4F-B5DE-4A8D-8B5C-372864AFD097}" destId="{22DA0F13-9AE3-485F-AF74-DFD212A1669E}" srcOrd="0" destOrd="0" presId="urn:microsoft.com/office/officeart/2018/2/layout/IconVerticalSolidList"/>
    <dgm:cxn modelId="{01016359-ACAF-44E5-87D8-6FC2160F5293}" type="presParOf" srcId="{0E0DCF4F-B5DE-4A8D-8B5C-372864AFD097}" destId="{DA1F6F95-76AD-4AC0-B9BF-A5EABCF13FB0}" srcOrd="1" destOrd="0" presId="urn:microsoft.com/office/officeart/2018/2/layout/IconVerticalSolidList"/>
    <dgm:cxn modelId="{6F6D74D4-F2C1-4E78-93D3-8ADF184229C5}" type="presParOf" srcId="{0E0DCF4F-B5DE-4A8D-8B5C-372864AFD097}" destId="{66C6F63C-B30D-4F8D-8CF5-00116E4F3B73}" srcOrd="2" destOrd="0" presId="urn:microsoft.com/office/officeart/2018/2/layout/IconVerticalSolidList"/>
    <dgm:cxn modelId="{E57BD471-8C0E-4BFD-AD98-454F0914D1CC}" type="presParOf" srcId="{0E0DCF4F-B5DE-4A8D-8B5C-372864AFD097}" destId="{C830336F-E944-49B0-9A43-ED143B592DDA}" srcOrd="3" destOrd="0" presId="urn:microsoft.com/office/officeart/2018/2/layout/IconVerticalSolidList"/>
    <dgm:cxn modelId="{5E1CAACB-6749-468E-8288-AF15C48F0E96}" type="presParOf" srcId="{F575CEE1-6B53-4E83-BEBE-0794DCF7C9BB}" destId="{68C61182-6052-4F5A-987D-73DD6D58E41D}" srcOrd="13" destOrd="0" presId="urn:microsoft.com/office/officeart/2018/2/layout/IconVerticalSolidList"/>
    <dgm:cxn modelId="{8064716C-E5E4-4E80-804B-215996B8816A}" type="presParOf" srcId="{F575CEE1-6B53-4E83-BEBE-0794DCF7C9BB}" destId="{5B162B57-62A3-41CB-BC91-19FBF2EBBC80}" srcOrd="14" destOrd="0" presId="urn:microsoft.com/office/officeart/2018/2/layout/IconVerticalSolidList"/>
    <dgm:cxn modelId="{897E9542-C4D1-44A8-B61D-4D1EC21830A7}" type="presParOf" srcId="{5B162B57-62A3-41CB-BC91-19FBF2EBBC80}" destId="{EFB30DB7-B054-4E8A-A52B-7C594508FE84}" srcOrd="0" destOrd="0" presId="urn:microsoft.com/office/officeart/2018/2/layout/IconVerticalSolidList"/>
    <dgm:cxn modelId="{A6B8DF5D-F78C-4906-805B-B734A38E4F3F}" type="presParOf" srcId="{5B162B57-62A3-41CB-BC91-19FBF2EBBC80}" destId="{4367D855-6DE6-448B-A1F8-D83A48033BA9}" srcOrd="1" destOrd="0" presId="urn:microsoft.com/office/officeart/2018/2/layout/IconVerticalSolidList"/>
    <dgm:cxn modelId="{7F875DDE-30B2-4D5E-A020-130617C8291A}" type="presParOf" srcId="{5B162B57-62A3-41CB-BC91-19FBF2EBBC80}" destId="{E4ED1519-1138-41EB-AA3A-2D3A3752FA49}" srcOrd="2" destOrd="0" presId="urn:microsoft.com/office/officeart/2018/2/layout/IconVerticalSolidList"/>
    <dgm:cxn modelId="{A3F9622F-B5A3-418F-A63B-6F0C18818D74}" type="presParOf" srcId="{5B162B57-62A3-41CB-BC91-19FBF2EBBC80}" destId="{2B8A3727-662D-4C64-A557-50F75FFA3AD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72ADC5-E252-4A28-BDDF-E285323FAC8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9637F8A-C765-44EE-A7B2-DC72EC8F1E0B}">
      <dgm:prSet/>
      <dgm:spPr/>
      <dgm:t>
        <a:bodyPr/>
        <a:lstStyle/>
        <a:p>
          <a:r>
            <a:rPr lang="tr-TR"/>
            <a:t>1…C……any brothers or sisters?</a:t>
          </a:r>
          <a:endParaRPr lang="en-US"/>
        </a:p>
      </dgm:t>
    </dgm:pt>
    <dgm:pt modelId="{34331336-A4E5-4994-B6E2-EF690F573ED8}" type="parTrans" cxnId="{D07C3A87-9FC2-4E3A-87C6-11C6DB85460E}">
      <dgm:prSet/>
      <dgm:spPr/>
      <dgm:t>
        <a:bodyPr/>
        <a:lstStyle/>
        <a:p>
          <a:endParaRPr lang="en-US"/>
        </a:p>
      </dgm:t>
    </dgm:pt>
    <dgm:pt modelId="{C7E4F52B-592D-44FD-B50B-FF171FFEDFDD}" type="sibTrans" cxnId="{D07C3A87-9FC2-4E3A-87C6-11C6DB85460E}">
      <dgm:prSet/>
      <dgm:spPr/>
      <dgm:t>
        <a:bodyPr/>
        <a:lstStyle/>
        <a:p>
          <a:endParaRPr lang="en-US"/>
        </a:p>
      </dgm:t>
    </dgm:pt>
    <dgm:pt modelId="{2CCB2400-28BB-4D94-9909-A3CD9651CE78}">
      <dgm:prSet/>
      <dgm:spPr/>
      <dgm:t>
        <a:bodyPr/>
        <a:lstStyle/>
        <a:p>
          <a:r>
            <a:rPr lang="tr-TR"/>
            <a:t>A)Have you	B)Do you	C)Do you have</a:t>
          </a:r>
          <a:endParaRPr lang="en-US"/>
        </a:p>
      </dgm:t>
    </dgm:pt>
    <dgm:pt modelId="{1B563623-8F28-4807-9126-34094D1A44B1}" type="parTrans" cxnId="{ECCE0664-2435-4C9A-A050-DDBE7A1D6089}">
      <dgm:prSet/>
      <dgm:spPr/>
      <dgm:t>
        <a:bodyPr/>
        <a:lstStyle/>
        <a:p>
          <a:endParaRPr lang="en-US"/>
        </a:p>
      </dgm:t>
    </dgm:pt>
    <dgm:pt modelId="{4DA1588C-EA0E-4818-85A1-FEAC8892695A}" type="sibTrans" cxnId="{ECCE0664-2435-4C9A-A050-DDBE7A1D6089}">
      <dgm:prSet/>
      <dgm:spPr/>
      <dgm:t>
        <a:bodyPr/>
        <a:lstStyle/>
        <a:p>
          <a:endParaRPr lang="en-US"/>
        </a:p>
      </dgm:t>
    </dgm:pt>
    <dgm:pt modelId="{D7E7FA2E-2BB9-489C-BD56-C075A9DAF50A}">
      <dgm:prSet/>
      <dgm:spPr/>
      <dgm:t>
        <a:bodyPr/>
        <a:lstStyle/>
        <a:p>
          <a:r>
            <a:rPr lang="tr-TR"/>
            <a:t>2…B…..last night?</a:t>
          </a:r>
          <a:endParaRPr lang="en-US"/>
        </a:p>
      </dgm:t>
    </dgm:pt>
    <dgm:pt modelId="{48F2E52E-D2CC-4B6C-99E9-127321DD4439}" type="parTrans" cxnId="{84307A53-FDBE-4FC6-B5F9-813FC5EA8315}">
      <dgm:prSet/>
      <dgm:spPr/>
      <dgm:t>
        <a:bodyPr/>
        <a:lstStyle/>
        <a:p>
          <a:endParaRPr lang="en-US"/>
        </a:p>
      </dgm:t>
    </dgm:pt>
    <dgm:pt modelId="{E1ACC854-02E3-49AB-8860-08DC1835289B}" type="sibTrans" cxnId="{84307A53-FDBE-4FC6-B5F9-813FC5EA8315}">
      <dgm:prSet/>
      <dgm:spPr/>
      <dgm:t>
        <a:bodyPr/>
        <a:lstStyle/>
        <a:p>
          <a:endParaRPr lang="en-US"/>
        </a:p>
      </dgm:t>
    </dgm:pt>
    <dgm:pt modelId="{F4D2E811-F576-4676-93E8-DD222FAE58FF}">
      <dgm:prSet/>
      <dgm:spPr/>
      <dgm:t>
        <a:bodyPr/>
        <a:lstStyle/>
        <a:p>
          <a:r>
            <a:rPr lang="tr-TR"/>
            <a:t>A)Where you went	B)Where did you go	C)Where you go</a:t>
          </a:r>
          <a:endParaRPr lang="en-US"/>
        </a:p>
      </dgm:t>
    </dgm:pt>
    <dgm:pt modelId="{D1E64A59-A4F4-4D23-8537-454DF1B34AB8}" type="parTrans" cxnId="{6B33DD0A-63A1-4BB4-ABAA-1667E57B715C}">
      <dgm:prSet/>
      <dgm:spPr/>
      <dgm:t>
        <a:bodyPr/>
        <a:lstStyle/>
        <a:p>
          <a:endParaRPr lang="en-US"/>
        </a:p>
      </dgm:t>
    </dgm:pt>
    <dgm:pt modelId="{FBFEE372-343F-4F58-8815-6A11F8154DA8}" type="sibTrans" cxnId="{6B33DD0A-63A1-4BB4-ABAA-1667E57B715C}">
      <dgm:prSet/>
      <dgm:spPr/>
      <dgm:t>
        <a:bodyPr/>
        <a:lstStyle/>
        <a:p>
          <a:endParaRPr lang="en-US"/>
        </a:p>
      </dgm:t>
    </dgm:pt>
    <dgm:pt modelId="{C9528D4E-1FC5-4CC9-A301-3E61FEAE41DB}">
      <dgm:prSet/>
      <dgm:spPr/>
      <dgm:t>
        <a:bodyPr/>
        <a:lstStyle/>
        <a:p>
          <a:r>
            <a:rPr lang="tr-TR"/>
            <a:t>3.My sister …A…..football.</a:t>
          </a:r>
          <a:endParaRPr lang="en-US"/>
        </a:p>
      </dgm:t>
    </dgm:pt>
    <dgm:pt modelId="{EBD7C803-A54B-4F95-899A-D9FC471D941D}" type="parTrans" cxnId="{F9FD2F08-3A57-4BAE-B6A7-464B793547EB}">
      <dgm:prSet/>
      <dgm:spPr/>
      <dgm:t>
        <a:bodyPr/>
        <a:lstStyle/>
        <a:p>
          <a:endParaRPr lang="en-US"/>
        </a:p>
      </dgm:t>
    </dgm:pt>
    <dgm:pt modelId="{92AAF33F-FD2A-4FD2-AC19-7C5686F00C51}" type="sibTrans" cxnId="{F9FD2F08-3A57-4BAE-B6A7-464B793547EB}">
      <dgm:prSet/>
      <dgm:spPr/>
      <dgm:t>
        <a:bodyPr/>
        <a:lstStyle/>
        <a:p>
          <a:endParaRPr lang="en-US"/>
        </a:p>
      </dgm:t>
    </dgm:pt>
    <dgm:pt modelId="{D4F64171-821E-48BD-BDE4-C4117E27A503}">
      <dgm:prSet/>
      <dgm:spPr/>
      <dgm:t>
        <a:bodyPr/>
        <a:lstStyle/>
        <a:p>
          <a:r>
            <a:rPr lang="tr-TR"/>
            <a:t>A)doesn’t like	B)don’t like	C)doesn’t likes</a:t>
          </a:r>
          <a:endParaRPr lang="en-US"/>
        </a:p>
      </dgm:t>
    </dgm:pt>
    <dgm:pt modelId="{C173AC13-89B0-4DD2-B083-360EB42978D6}" type="parTrans" cxnId="{8FD5AA07-6A72-4596-96A0-11993E784BD1}">
      <dgm:prSet/>
      <dgm:spPr/>
      <dgm:t>
        <a:bodyPr/>
        <a:lstStyle/>
        <a:p>
          <a:endParaRPr lang="en-US"/>
        </a:p>
      </dgm:t>
    </dgm:pt>
    <dgm:pt modelId="{586C5580-AD22-4FC1-9A3E-FF739B8AC6A2}" type="sibTrans" cxnId="{8FD5AA07-6A72-4596-96A0-11993E784BD1}">
      <dgm:prSet/>
      <dgm:spPr/>
      <dgm:t>
        <a:bodyPr/>
        <a:lstStyle/>
        <a:p>
          <a:endParaRPr lang="en-US"/>
        </a:p>
      </dgm:t>
    </dgm:pt>
    <dgm:pt modelId="{3DD5CD0E-A64D-45E5-BFF0-0CA4503EB62B}">
      <dgm:prSet/>
      <dgm:spPr/>
      <dgm:t>
        <a:bodyPr/>
        <a:lstStyle/>
        <a:p>
          <a:r>
            <a:rPr lang="tr-TR"/>
            <a:t>4.Her parents …C…..a big business.</a:t>
          </a:r>
          <a:endParaRPr lang="en-US"/>
        </a:p>
      </dgm:t>
    </dgm:pt>
    <dgm:pt modelId="{21B12C22-2691-423F-AF43-1DD5660B2186}" type="parTrans" cxnId="{AB948F1F-FA50-402D-88DB-8475FDE0AC18}">
      <dgm:prSet/>
      <dgm:spPr/>
      <dgm:t>
        <a:bodyPr/>
        <a:lstStyle/>
        <a:p>
          <a:endParaRPr lang="en-US"/>
        </a:p>
      </dgm:t>
    </dgm:pt>
    <dgm:pt modelId="{CF2E6774-4891-4916-86F5-51DBBBC16B45}" type="sibTrans" cxnId="{AB948F1F-FA50-402D-88DB-8475FDE0AC18}">
      <dgm:prSet/>
      <dgm:spPr/>
      <dgm:t>
        <a:bodyPr/>
        <a:lstStyle/>
        <a:p>
          <a:endParaRPr lang="en-US"/>
        </a:p>
      </dgm:t>
    </dgm:pt>
    <dgm:pt modelId="{76BD3EF4-A060-413C-A003-CA1E7544A761}">
      <dgm:prSet/>
      <dgm:spPr/>
      <dgm:t>
        <a:bodyPr/>
        <a:lstStyle/>
        <a:p>
          <a:r>
            <a:rPr lang="tr-TR"/>
            <a:t>A)has		B)haves		C)have</a:t>
          </a:r>
          <a:endParaRPr lang="en-US"/>
        </a:p>
      </dgm:t>
    </dgm:pt>
    <dgm:pt modelId="{1F9EFA18-BFAC-4E57-B598-DC405E5233DE}" type="parTrans" cxnId="{8DCCB8AB-0B65-4B76-B86A-018EA73BABCD}">
      <dgm:prSet/>
      <dgm:spPr/>
      <dgm:t>
        <a:bodyPr/>
        <a:lstStyle/>
        <a:p>
          <a:endParaRPr lang="en-US"/>
        </a:p>
      </dgm:t>
    </dgm:pt>
    <dgm:pt modelId="{99E9A059-7483-4C60-993C-C7CF27A9F40F}" type="sibTrans" cxnId="{8DCCB8AB-0B65-4B76-B86A-018EA73BABCD}">
      <dgm:prSet/>
      <dgm:spPr/>
      <dgm:t>
        <a:bodyPr/>
        <a:lstStyle/>
        <a:p>
          <a:endParaRPr lang="en-US"/>
        </a:p>
      </dgm:t>
    </dgm:pt>
    <dgm:pt modelId="{33AA0861-A22D-4E72-A4CA-A7875D5C0D97}" type="pres">
      <dgm:prSet presAssocID="{C972ADC5-E252-4A28-BDDF-E285323FAC81}" presName="root" presStyleCnt="0">
        <dgm:presLayoutVars>
          <dgm:dir/>
          <dgm:resizeHandles val="exact"/>
        </dgm:presLayoutVars>
      </dgm:prSet>
      <dgm:spPr/>
    </dgm:pt>
    <dgm:pt modelId="{91F60C79-ADD7-4BE0-8057-39EFC7FDB29B}" type="pres">
      <dgm:prSet presAssocID="{19637F8A-C765-44EE-A7B2-DC72EC8F1E0B}" presName="compNode" presStyleCnt="0"/>
      <dgm:spPr/>
    </dgm:pt>
    <dgm:pt modelId="{5A8560C4-3991-4D59-A145-811DEC4497AB}" type="pres">
      <dgm:prSet presAssocID="{19637F8A-C765-44EE-A7B2-DC72EC8F1E0B}" presName="bgRect" presStyleLbl="bgShp" presStyleIdx="0" presStyleCnt="8"/>
      <dgm:spPr/>
    </dgm:pt>
    <dgm:pt modelId="{B4A7F94B-51AE-43EB-B4C9-367226F28305}" type="pres">
      <dgm:prSet presAssocID="{19637F8A-C765-44EE-A7B2-DC72EC8F1E0B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mily"/>
        </a:ext>
      </dgm:extLst>
    </dgm:pt>
    <dgm:pt modelId="{112AF926-BE44-4223-85D4-83C47CCD069B}" type="pres">
      <dgm:prSet presAssocID="{19637F8A-C765-44EE-A7B2-DC72EC8F1E0B}" presName="spaceRect" presStyleCnt="0"/>
      <dgm:spPr/>
    </dgm:pt>
    <dgm:pt modelId="{E3765C2F-502E-4204-ACFB-3E6DCF317D33}" type="pres">
      <dgm:prSet presAssocID="{19637F8A-C765-44EE-A7B2-DC72EC8F1E0B}" presName="parTx" presStyleLbl="revTx" presStyleIdx="0" presStyleCnt="8">
        <dgm:presLayoutVars>
          <dgm:chMax val="0"/>
          <dgm:chPref val="0"/>
        </dgm:presLayoutVars>
      </dgm:prSet>
      <dgm:spPr/>
    </dgm:pt>
    <dgm:pt modelId="{9DDA8D6A-6C64-4328-9F03-7E63F87F060A}" type="pres">
      <dgm:prSet presAssocID="{C7E4F52B-592D-44FD-B50B-FF171FFEDFDD}" presName="sibTrans" presStyleCnt="0"/>
      <dgm:spPr/>
    </dgm:pt>
    <dgm:pt modelId="{90E45C34-80B6-49B5-AF07-BA4D27C3076A}" type="pres">
      <dgm:prSet presAssocID="{2CCB2400-28BB-4D94-9909-A3CD9651CE78}" presName="compNode" presStyleCnt="0"/>
      <dgm:spPr/>
    </dgm:pt>
    <dgm:pt modelId="{D815C88C-7160-4252-9986-6E366BD01947}" type="pres">
      <dgm:prSet presAssocID="{2CCB2400-28BB-4D94-9909-A3CD9651CE78}" presName="bgRect" presStyleLbl="bgShp" presStyleIdx="1" presStyleCnt="8"/>
      <dgm:spPr/>
    </dgm:pt>
    <dgm:pt modelId="{46C67E26-918D-46F2-9E16-AD6540BB15B9}" type="pres">
      <dgm:prSet presAssocID="{2CCB2400-28BB-4D94-9909-A3CD9651CE78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Double Quote"/>
        </a:ext>
      </dgm:extLst>
    </dgm:pt>
    <dgm:pt modelId="{7D6A9F06-782B-4D9A-88E6-CC110E97C80C}" type="pres">
      <dgm:prSet presAssocID="{2CCB2400-28BB-4D94-9909-A3CD9651CE78}" presName="spaceRect" presStyleCnt="0"/>
      <dgm:spPr/>
    </dgm:pt>
    <dgm:pt modelId="{29B0AAF1-32EF-465E-9A14-EED5F5C48EA7}" type="pres">
      <dgm:prSet presAssocID="{2CCB2400-28BB-4D94-9909-A3CD9651CE78}" presName="parTx" presStyleLbl="revTx" presStyleIdx="1" presStyleCnt="8">
        <dgm:presLayoutVars>
          <dgm:chMax val="0"/>
          <dgm:chPref val="0"/>
        </dgm:presLayoutVars>
      </dgm:prSet>
      <dgm:spPr/>
    </dgm:pt>
    <dgm:pt modelId="{E4F9ED91-BD29-4494-9C09-1BDB17A1D931}" type="pres">
      <dgm:prSet presAssocID="{4DA1588C-EA0E-4818-85A1-FEAC8892695A}" presName="sibTrans" presStyleCnt="0"/>
      <dgm:spPr/>
    </dgm:pt>
    <dgm:pt modelId="{388C00FA-18E1-412B-8D77-51025C02D0C1}" type="pres">
      <dgm:prSet presAssocID="{D7E7FA2E-2BB9-489C-BD56-C075A9DAF50A}" presName="compNode" presStyleCnt="0"/>
      <dgm:spPr/>
    </dgm:pt>
    <dgm:pt modelId="{5AB5D891-D74F-490D-86C6-1EEFC015DCA9}" type="pres">
      <dgm:prSet presAssocID="{D7E7FA2E-2BB9-489C-BD56-C075A9DAF50A}" presName="bgRect" presStyleLbl="bgShp" presStyleIdx="2" presStyleCnt="8"/>
      <dgm:spPr/>
    </dgm:pt>
    <dgm:pt modelId="{159D3DDC-B4FE-4114-B889-591607D76705}" type="pres">
      <dgm:prSet presAssocID="{D7E7FA2E-2BB9-489C-BD56-C075A9DAF50A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rror"/>
        </a:ext>
      </dgm:extLst>
    </dgm:pt>
    <dgm:pt modelId="{B31FB6EB-AEDD-4AAA-B6E8-D1EB3AFD0247}" type="pres">
      <dgm:prSet presAssocID="{D7E7FA2E-2BB9-489C-BD56-C075A9DAF50A}" presName="spaceRect" presStyleCnt="0"/>
      <dgm:spPr/>
    </dgm:pt>
    <dgm:pt modelId="{E4ABCF8D-0E1D-49CB-8273-6B6628E6E475}" type="pres">
      <dgm:prSet presAssocID="{D7E7FA2E-2BB9-489C-BD56-C075A9DAF50A}" presName="parTx" presStyleLbl="revTx" presStyleIdx="2" presStyleCnt="8">
        <dgm:presLayoutVars>
          <dgm:chMax val="0"/>
          <dgm:chPref val="0"/>
        </dgm:presLayoutVars>
      </dgm:prSet>
      <dgm:spPr/>
    </dgm:pt>
    <dgm:pt modelId="{AFBEEEFC-8648-47A4-A44B-B5EF936E0DF1}" type="pres">
      <dgm:prSet presAssocID="{E1ACC854-02E3-49AB-8860-08DC1835289B}" presName="sibTrans" presStyleCnt="0"/>
      <dgm:spPr/>
    </dgm:pt>
    <dgm:pt modelId="{E70A8390-2A06-48A3-A8B0-6B5E9C9CA3EF}" type="pres">
      <dgm:prSet presAssocID="{F4D2E811-F576-4676-93E8-DD222FAE58FF}" presName="compNode" presStyleCnt="0"/>
      <dgm:spPr/>
    </dgm:pt>
    <dgm:pt modelId="{4547E563-7E86-4785-99C9-42269AE099CA}" type="pres">
      <dgm:prSet presAssocID="{F4D2E811-F576-4676-93E8-DD222FAE58FF}" presName="bgRect" presStyleLbl="bgShp" presStyleIdx="3" presStyleCnt="8"/>
      <dgm:spPr/>
    </dgm:pt>
    <dgm:pt modelId="{46F524E4-57B0-4328-AED9-F18134DF43CD}" type="pres">
      <dgm:prSet presAssocID="{F4D2E811-F576-4676-93E8-DD222FAE58FF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58A46984-89E8-406C-8431-1A3FC23763BD}" type="pres">
      <dgm:prSet presAssocID="{F4D2E811-F576-4676-93E8-DD222FAE58FF}" presName="spaceRect" presStyleCnt="0"/>
      <dgm:spPr/>
    </dgm:pt>
    <dgm:pt modelId="{0AF1E12B-A4FC-4D5C-857F-ABF6B8DB9E70}" type="pres">
      <dgm:prSet presAssocID="{F4D2E811-F576-4676-93E8-DD222FAE58FF}" presName="parTx" presStyleLbl="revTx" presStyleIdx="3" presStyleCnt="8">
        <dgm:presLayoutVars>
          <dgm:chMax val="0"/>
          <dgm:chPref val="0"/>
        </dgm:presLayoutVars>
      </dgm:prSet>
      <dgm:spPr/>
    </dgm:pt>
    <dgm:pt modelId="{427C108D-D611-4E48-836F-86553E9238F1}" type="pres">
      <dgm:prSet presAssocID="{FBFEE372-343F-4F58-8815-6A11F8154DA8}" presName="sibTrans" presStyleCnt="0"/>
      <dgm:spPr/>
    </dgm:pt>
    <dgm:pt modelId="{D1AE27DA-EB87-403F-BE5D-E4003BC77616}" type="pres">
      <dgm:prSet presAssocID="{C9528D4E-1FC5-4CC9-A301-3E61FEAE41DB}" presName="compNode" presStyleCnt="0"/>
      <dgm:spPr/>
    </dgm:pt>
    <dgm:pt modelId="{57DD5A49-5FEE-43BA-B7D1-6BBE1493881D}" type="pres">
      <dgm:prSet presAssocID="{C9528D4E-1FC5-4CC9-A301-3E61FEAE41DB}" presName="bgRect" presStyleLbl="bgShp" presStyleIdx="4" presStyleCnt="8"/>
      <dgm:spPr/>
    </dgm:pt>
    <dgm:pt modelId="{988ECDCE-800C-48B1-B8EC-A5365692CB73}" type="pres">
      <dgm:prSet presAssocID="{C9528D4E-1FC5-4CC9-A301-3E61FEAE41DB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llege Football"/>
        </a:ext>
      </dgm:extLst>
    </dgm:pt>
    <dgm:pt modelId="{021B071B-6C17-42C2-A129-385BA56B3A56}" type="pres">
      <dgm:prSet presAssocID="{C9528D4E-1FC5-4CC9-A301-3E61FEAE41DB}" presName="spaceRect" presStyleCnt="0"/>
      <dgm:spPr/>
    </dgm:pt>
    <dgm:pt modelId="{75982DF1-A3AB-4C6C-9CE0-3411ED7F09C2}" type="pres">
      <dgm:prSet presAssocID="{C9528D4E-1FC5-4CC9-A301-3E61FEAE41DB}" presName="parTx" presStyleLbl="revTx" presStyleIdx="4" presStyleCnt="8">
        <dgm:presLayoutVars>
          <dgm:chMax val="0"/>
          <dgm:chPref val="0"/>
        </dgm:presLayoutVars>
      </dgm:prSet>
      <dgm:spPr/>
    </dgm:pt>
    <dgm:pt modelId="{76CB01F4-7268-4C39-8A7E-F8125364A423}" type="pres">
      <dgm:prSet presAssocID="{92AAF33F-FD2A-4FD2-AC19-7C5686F00C51}" presName="sibTrans" presStyleCnt="0"/>
      <dgm:spPr/>
    </dgm:pt>
    <dgm:pt modelId="{2168EAE0-00BA-4E07-939B-996EAFB78F05}" type="pres">
      <dgm:prSet presAssocID="{D4F64171-821E-48BD-BDE4-C4117E27A503}" presName="compNode" presStyleCnt="0"/>
      <dgm:spPr/>
    </dgm:pt>
    <dgm:pt modelId="{CAAC7E26-4B36-4AFB-84E5-A0914308807F}" type="pres">
      <dgm:prSet presAssocID="{D4F64171-821E-48BD-BDE4-C4117E27A503}" presName="bgRect" presStyleLbl="bgShp" presStyleIdx="5" presStyleCnt="8"/>
      <dgm:spPr/>
    </dgm:pt>
    <dgm:pt modelId="{0379F3ED-F4E7-4FE0-BEBE-A3F32C270CAE}" type="pres">
      <dgm:prSet presAssocID="{D4F64171-821E-48BD-BDE4-C4117E27A503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ke"/>
        </a:ext>
      </dgm:extLst>
    </dgm:pt>
    <dgm:pt modelId="{9FC87CA1-EEC9-4983-A6A7-8E15FE387E82}" type="pres">
      <dgm:prSet presAssocID="{D4F64171-821E-48BD-BDE4-C4117E27A503}" presName="spaceRect" presStyleCnt="0"/>
      <dgm:spPr/>
    </dgm:pt>
    <dgm:pt modelId="{B94A84A3-825C-4617-8F9C-70A3B7336904}" type="pres">
      <dgm:prSet presAssocID="{D4F64171-821E-48BD-BDE4-C4117E27A503}" presName="parTx" presStyleLbl="revTx" presStyleIdx="5" presStyleCnt="8">
        <dgm:presLayoutVars>
          <dgm:chMax val="0"/>
          <dgm:chPref val="0"/>
        </dgm:presLayoutVars>
      </dgm:prSet>
      <dgm:spPr/>
    </dgm:pt>
    <dgm:pt modelId="{4768CB9B-E5DB-441E-A4AF-9B9522A693B8}" type="pres">
      <dgm:prSet presAssocID="{586C5580-AD22-4FC1-9A3E-FF739B8AC6A2}" presName="sibTrans" presStyleCnt="0"/>
      <dgm:spPr/>
    </dgm:pt>
    <dgm:pt modelId="{B444D497-583C-4C4A-815A-0038F9148EC2}" type="pres">
      <dgm:prSet presAssocID="{3DD5CD0E-A64D-45E5-BFF0-0CA4503EB62B}" presName="compNode" presStyleCnt="0"/>
      <dgm:spPr/>
    </dgm:pt>
    <dgm:pt modelId="{9CC6E7D4-4A45-4A51-A98F-5AB0EBC18799}" type="pres">
      <dgm:prSet presAssocID="{3DD5CD0E-A64D-45E5-BFF0-0CA4503EB62B}" presName="bgRect" presStyleLbl="bgShp" presStyleIdx="6" presStyleCnt="8"/>
      <dgm:spPr/>
    </dgm:pt>
    <dgm:pt modelId="{51F9B92D-3ADC-4808-8626-F6EC9E80B69D}" type="pres">
      <dgm:prSet presAssocID="{3DD5CD0E-A64D-45E5-BFF0-0CA4503EB62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34133358-5B56-4C11-B517-A2EFD140993A}" type="pres">
      <dgm:prSet presAssocID="{3DD5CD0E-A64D-45E5-BFF0-0CA4503EB62B}" presName="spaceRect" presStyleCnt="0"/>
      <dgm:spPr/>
    </dgm:pt>
    <dgm:pt modelId="{876FC993-A3E8-4AAD-BF23-B6F1DD4F3DC1}" type="pres">
      <dgm:prSet presAssocID="{3DD5CD0E-A64D-45E5-BFF0-0CA4503EB62B}" presName="parTx" presStyleLbl="revTx" presStyleIdx="6" presStyleCnt="8">
        <dgm:presLayoutVars>
          <dgm:chMax val="0"/>
          <dgm:chPref val="0"/>
        </dgm:presLayoutVars>
      </dgm:prSet>
      <dgm:spPr/>
    </dgm:pt>
    <dgm:pt modelId="{10BACC55-D501-4631-9DD3-EEC830C40F4D}" type="pres">
      <dgm:prSet presAssocID="{CF2E6774-4891-4916-86F5-51DBBBC16B45}" presName="sibTrans" presStyleCnt="0"/>
      <dgm:spPr/>
    </dgm:pt>
    <dgm:pt modelId="{AC2C1887-D1DF-49E2-A2D0-FCF6BFD4548F}" type="pres">
      <dgm:prSet presAssocID="{76BD3EF4-A060-413C-A003-CA1E7544A761}" presName="compNode" presStyleCnt="0"/>
      <dgm:spPr/>
    </dgm:pt>
    <dgm:pt modelId="{37397E52-4B48-4032-AAC8-737083961160}" type="pres">
      <dgm:prSet presAssocID="{76BD3EF4-A060-413C-A003-CA1E7544A761}" presName="bgRect" presStyleLbl="bgShp" presStyleIdx="7" presStyleCnt="8"/>
      <dgm:spPr/>
    </dgm:pt>
    <dgm:pt modelId="{80D5C756-196A-431B-A670-2438227B5C9A}" type="pres">
      <dgm:prSet presAssocID="{76BD3EF4-A060-413C-A003-CA1E7544A761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C5FF1DC2-1D76-45B1-B4F9-2AD01FA298FE}" type="pres">
      <dgm:prSet presAssocID="{76BD3EF4-A060-413C-A003-CA1E7544A761}" presName="spaceRect" presStyleCnt="0"/>
      <dgm:spPr/>
    </dgm:pt>
    <dgm:pt modelId="{59AA77F8-4081-425C-B309-E2C0204E1017}" type="pres">
      <dgm:prSet presAssocID="{76BD3EF4-A060-413C-A003-CA1E7544A761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06C98504-52B0-4053-96B9-ECB3C2E1D0DA}" type="presOf" srcId="{D7E7FA2E-2BB9-489C-BD56-C075A9DAF50A}" destId="{E4ABCF8D-0E1D-49CB-8273-6B6628E6E475}" srcOrd="0" destOrd="0" presId="urn:microsoft.com/office/officeart/2018/2/layout/IconVerticalSolidList"/>
    <dgm:cxn modelId="{8FD5AA07-6A72-4596-96A0-11993E784BD1}" srcId="{C972ADC5-E252-4A28-BDDF-E285323FAC81}" destId="{D4F64171-821E-48BD-BDE4-C4117E27A503}" srcOrd="5" destOrd="0" parTransId="{C173AC13-89B0-4DD2-B083-360EB42978D6}" sibTransId="{586C5580-AD22-4FC1-9A3E-FF739B8AC6A2}"/>
    <dgm:cxn modelId="{F9FD2F08-3A57-4BAE-B6A7-464B793547EB}" srcId="{C972ADC5-E252-4A28-BDDF-E285323FAC81}" destId="{C9528D4E-1FC5-4CC9-A301-3E61FEAE41DB}" srcOrd="4" destOrd="0" parTransId="{EBD7C803-A54B-4F95-899A-D9FC471D941D}" sibTransId="{92AAF33F-FD2A-4FD2-AC19-7C5686F00C51}"/>
    <dgm:cxn modelId="{6B33DD0A-63A1-4BB4-ABAA-1667E57B715C}" srcId="{C972ADC5-E252-4A28-BDDF-E285323FAC81}" destId="{F4D2E811-F576-4676-93E8-DD222FAE58FF}" srcOrd="3" destOrd="0" parTransId="{D1E64A59-A4F4-4D23-8537-454DF1B34AB8}" sibTransId="{FBFEE372-343F-4F58-8815-6A11F8154DA8}"/>
    <dgm:cxn modelId="{AB948F1F-FA50-402D-88DB-8475FDE0AC18}" srcId="{C972ADC5-E252-4A28-BDDF-E285323FAC81}" destId="{3DD5CD0E-A64D-45E5-BFF0-0CA4503EB62B}" srcOrd="6" destOrd="0" parTransId="{21B12C22-2691-423F-AF43-1DD5660B2186}" sibTransId="{CF2E6774-4891-4916-86F5-51DBBBC16B45}"/>
    <dgm:cxn modelId="{ECCE0664-2435-4C9A-A050-DDBE7A1D6089}" srcId="{C972ADC5-E252-4A28-BDDF-E285323FAC81}" destId="{2CCB2400-28BB-4D94-9909-A3CD9651CE78}" srcOrd="1" destOrd="0" parTransId="{1B563623-8F28-4807-9126-34094D1A44B1}" sibTransId="{4DA1588C-EA0E-4818-85A1-FEAC8892695A}"/>
    <dgm:cxn modelId="{84307A53-FDBE-4FC6-B5F9-813FC5EA8315}" srcId="{C972ADC5-E252-4A28-BDDF-E285323FAC81}" destId="{D7E7FA2E-2BB9-489C-BD56-C075A9DAF50A}" srcOrd="2" destOrd="0" parTransId="{48F2E52E-D2CC-4B6C-99E9-127321DD4439}" sibTransId="{E1ACC854-02E3-49AB-8860-08DC1835289B}"/>
    <dgm:cxn modelId="{D1200281-7533-4139-ACA3-5728F8D683A4}" type="presOf" srcId="{19637F8A-C765-44EE-A7B2-DC72EC8F1E0B}" destId="{E3765C2F-502E-4204-ACFB-3E6DCF317D33}" srcOrd="0" destOrd="0" presId="urn:microsoft.com/office/officeart/2018/2/layout/IconVerticalSolidList"/>
    <dgm:cxn modelId="{D07C3A87-9FC2-4E3A-87C6-11C6DB85460E}" srcId="{C972ADC5-E252-4A28-BDDF-E285323FAC81}" destId="{19637F8A-C765-44EE-A7B2-DC72EC8F1E0B}" srcOrd="0" destOrd="0" parTransId="{34331336-A4E5-4994-B6E2-EF690F573ED8}" sibTransId="{C7E4F52B-592D-44FD-B50B-FF171FFEDFDD}"/>
    <dgm:cxn modelId="{97E2798A-CA56-4A06-B80B-97638A2E43E9}" type="presOf" srcId="{76BD3EF4-A060-413C-A003-CA1E7544A761}" destId="{59AA77F8-4081-425C-B309-E2C0204E1017}" srcOrd="0" destOrd="0" presId="urn:microsoft.com/office/officeart/2018/2/layout/IconVerticalSolidList"/>
    <dgm:cxn modelId="{2790A890-3677-473C-94DF-B398021F4B86}" type="presOf" srcId="{C972ADC5-E252-4A28-BDDF-E285323FAC81}" destId="{33AA0861-A22D-4E72-A4CA-A7875D5C0D97}" srcOrd="0" destOrd="0" presId="urn:microsoft.com/office/officeart/2018/2/layout/IconVerticalSolidList"/>
    <dgm:cxn modelId="{C4EFDA9C-4E97-4867-9215-149455A42C54}" type="presOf" srcId="{D4F64171-821E-48BD-BDE4-C4117E27A503}" destId="{B94A84A3-825C-4617-8F9C-70A3B7336904}" srcOrd="0" destOrd="0" presId="urn:microsoft.com/office/officeart/2018/2/layout/IconVerticalSolidList"/>
    <dgm:cxn modelId="{8DCCB8AB-0B65-4B76-B86A-018EA73BABCD}" srcId="{C972ADC5-E252-4A28-BDDF-E285323FAC81}" destId="{76BD3EF4-A060-413C-A003-CA1E7544A761}" srcOrd="7" destOrd="0" parTransId="{1F9EFA18-BFAC-4E57-B598-DC405E5233DE}" sibTransId="{99E9A059-7483-4C60-993C-C7CF27A9F40F}"/>
    <dgm:cxn modelId="{8F486BD1-D662-4347-9B1B-89EB65AB6D76}" type="presOf" srcId="{F4D2E811-F576-4676-93E8-DD222FAE58FF}" destId="{0AF1E12B-A4FC-4D5C-857F-ABF6B8DB9E70}" srcOrd="0" destOrd="0" presId="urn:microsoft.com/office/officeart/2018/2/layout/IconVerticalSolidList"/>
    <dgm:cxn modelId="{F64E5BDC-3054-408F-ABDC-6DFF65261531}" type="presOf" srcId="{3DD5CD0E-A64D-45E5-BFF0-0CA4503EB62B}" destId="{876FC993-A3E8-4AAD-BF23-B6F1DD4F3DC1}" srcOrd="0" destOrd="0" presId="urn:microsoft.com/office/officeart/2018/2/layout/IconVerticalSolidList"/>
    <dgm:cxn modelId="{4F6746DC-DDF4-4ADD-98BF-6CAE1D797E3C}" type="presOf" srcId="{C9528D4E-1FC5-4CC9-A301-3E61FEAE41DB}" destId="{75982DF1-A3AB-4C6C-9CE0-3411ED7F09C2}" srcOrd="0" destOrd="0" presId="urn:microsoft.com/office/officeart/2018/2/layout/IconVerticalSolidList"/>
    <dgm:cxn modelId="{875FBDE9-AA66-4365-B49E-79DD946A0D51}" type="presOf" srcId="{2CCB2400-28BB-4D94-9909-A3CD9651CE78}" destId="{29B0AAF1-32EF-465E-9A14-EED5F5C48EA7}" srcOrd="0" destOrd="0" presId="urn:microsoft.com/office/officeart/2018/2/layout/IconVerticalSolidList"/>
    <dgm:cxn modelId="{6EB2210B-4CDF-4D44-8046-C90470F9B799}" type="presParOf" srcId="{33AA0861-A22D-4E72-A4CA-A7875D5C0D97}" destId="{91F60C79-ADD7-4BE0-8057-39EFC7FDB29B}" srcOrd="0" destOrd="0" presId="urn:microsoft.com/office/officeart/2018/2/layout/IconVerticalSolidList"/>
    <dgm:cxn modelId="{66FA5FC2-E82C-413D-8EE9-31C296D60E4F}" type="presParOf" srcId="{91F60C79-ADD7-4BE0-8057-39EFC7FDB29B}" destId="{5A8560C4-3991-4D59-A145-811DEC4497AB}" srcOrd="0" destOrd="0" presId="urn:microsoft.com/office/officeart/2018/2/layout/IconVerticalSolidList"/>
    <dgm:cxn modelId="{7D573D74-74AD-4200-84D4-468B10CFF9B9}" type="presParOf" srcId="{91F60C79-ADD7-4BE0-8057-39EFC7FDB29B}" destId="{B4A7F94B-51AE-43EB-B4C9-367226F28305}" srcOrd="1" destOrd="0" presId="urn:microsoft.com/office/officeart/2018/2/layout/IconVerticalSolidList"/>
    <dgm:cxn modelId="{70019EEE-CE8C-40F1-8DF2-F23326EA3E98}" type="presParOf" srcId="{91F60C79-ADD7-4BE0-8057-39EFC7FDB29B}" destId="{112AF926-BE44-4223-85D4-83C47CCD069B}" srcOrd="2" destOrd="0" presId="urn:microsoft.com/office/officeart/2018/2/layout/IconVerticalSolidList"/>
    <dgm:cxn modelId="{EE92DA31-58AF-4F7A-BAF9-D48D9367D5AC}" type="presParOf" srcId="{91F60C79-ADD7-4BE0-8057-39EFC7FDB29B}" destId="{E3765C2F-502E-4204-ACFB-3E6DCF317D33}" srcOrd="3" destOrd="0" presId="urn:microsoft.com/office/officeart/2018/2/layout/IconVerticalSolidList"/>
    <dgm:cxn modelId="{0816D198-E5E7-4D95-AA64-2AA4672694E9}" type="presParOf" srcId="{33AA0861-A22D-4E72-A4CA-A7875D5C0D97}" destId="{9DDA8D6A-6C64-4328-9F03-7E63F87F060A}" srcOrd="1" destOrd="0" presId="urn:microsoft.com/office/officeart/2018/2/layout/IconVerticalSolidList"/>
    <dgm:cxn modelId="{D0155ABA-6817-4775-9917-FD6BB3E8F78B}" type="presParOf" srcId="{33AA0861-A22D-4E72-A4CA-A7875D5C0D97}" destId="{90E45C34-80B6-49B5-AF07-BA4D27C3076A}" srcOrd="2" destOrd="0" presId="urn:microsoft.com/office/officeart/2018/2/layout/IconVerticalSolidList"/>
    <dgm:cxn modelId="{AE39CDD4-794F-44A5-9D75-0D8C924E0AF3}" type="presParOf" srcId="{90E45C34-80B6-49B5-AF07-BA4D27C3076A}" destId="{D815C88C-7160-4252-9986-6E366BD01947}" srcOrd="0" destOrd="0" presId="urn:microsoft.com/office/officeart/2018/2/layout/IconVerticalSolidList"/>
    <dgm:cxn modelId="{F3C1E055-F604-4BA7-9B58-BEA37CE5DB65}" type="presParOf" srcId="{90E45C34-80B6-49B5-AF07-BA4D27C3076A}" destId="{46C67E26-918D-46F2-9E16-AD6540BB15B9}" srcOrd="1" destOrd="0" presId="urn:microsoft.com/office/officeart/2018/2/layout/IconVerticalSolidList"/>
    <dgm:cxn modelId="{A24303D2-35A8-49F9-AB4D-9B76744096EC}" type="presParOf" srcId="{90E45C34-80B6-49B5-AF07-BA4D27C3076A}" destId="{7D6A9F06-782B-4D9A-88E6-CC110E97C80C}" srcOrd="2" destOrd="0" presId="urn:microsoft.com/office/officeart/2018/2/layout/IconVerticalSolidList"/>
    <dgm:cxn modelId="{D17D225D-EBC3-4D62-A55E-DC7FEB2B7636}" type="presParOf" srcId="{90E45C34-80B6-49B5-AF07-BA4D27C3076A}" destId="{29B0AAF1-32EF-465E-9A14-EED5F5C48EA7}" srcOrd="3" destOrd="0" presId="urn:microsoft.com/office/officeart/2018/2/layout/IconVerticalSolidList"/>
    <dgm:cxn modelId="{3DA29969-4A17-4982-B69A-109F8C1F8B02}" type="presParOf" srcId="{33AA0861-A22D-4E72-A4CA-A7875D5C0D97}" destId="{E4F9ED91-BD29-4494-9C09-1BDB17A1D931}" srcOrd="3" destOrd="0" presId="urn:microsoft.com/office/officeart/2018/2/layout/IconVerticalSolidList"/>
    <dgm:cxn modelId="{86B3A487-5EDD-40FA-BEFB-B3FC3C6DDC79}" type="presParOf" srcId="{33AA0861-A22D-4E72-A4CA-A7875D5C0D97}" destId="{388C00FA-18E1-412B-8D77-51025C02D0C1}" srcOrd="4" destOrd="0" presId="urn:microsoft.com/office/officeart/2018/2/layout/IconVerticalSolidList"/>
    <dgm:cxn modelId="{C09DD049-ABC8-4762-AF8D-6B07853FF5A8}" type="presParOf" srcId="{388C00FA-18E1-412B-8D77-51025C02D0C1}" destId="{5AB5D891-D74F-490D-86C6-1EEFC015DCA9}" srcOrd="0" destOrd="0" presId="urn:microsoft.com/office/officeart/2018/2/layout/IconVerticalSolidList"/>
    <dgm:cxn modelId="{DFD77DAA-9F5C-42DA-9436-05CC52C22820}" type="presParOf" srcId="{388C00FA-18E1-412B-8D77-51025C02D0C1}" destId="{159D3DDC-B4FE-4114-B889-591607D76705}" srcOrd="1" destOrd="0" presId="urn:microsoft.com/office/officeart/2018/2/layout/IconVerticalSolidList"/>
    <dgm:cxn modelId="{CFAD0889-118A-49F7-AC4D-402130F20780}" type="presParOf" srcId="{388C00FA-18E1-412B-8D77-51025C02D0C1}" destId="{B31FB6EB-AEDD-4AAA-B6E8-D1EB3AFD0247}" srcOrd="2" destOrd="0" presId="urn:microsoft.com/office/officeart/2018/2/layout/IconVerticalSolidList"/>
    <dgm:cxn modelId="{79613123-7F52-4132-B101-5ED538D821DF}" type="presParOf" srcId="{388C00FA-18E1-412B-8D77-51025C02D0C1}" destId="{E4ABCF8D-0E1D-49CB-8273-6B6628E6E475}" srcOrd="3" destOrd="0" presId="urn:microsoft.com/office/officeart/2018/2/layout/IconVerticalSolidList"/>
    <dgm:cxn modelId="{C1D42BDD-D4A6-4F78-B65D-6EC2FC4249C8}" type="presParOf" srcId="{33AA0861-A22D-4E72-A4CA-A7875D5C0D97}" destId="{AFBEEEFC-8648-47A4-A44B-B5EF936E0DF1}" srcOrd="5" destOrd="0" presId="urn:microsoft.com/office/officeart/2018/2/layout/IconVerticalSolidList"/>
    <dgm:cxn modelId="{A9493F87-EC40-4FC4-96F3-5A36A929F2BC}" type="presParOf" srcId="{33AA0861-A22D-4E72-A4CA-A7875D5C0D97}" destId="{E70A8390-2A06-48A3-A8B0-6B5E9C9CA3EF}" srcOrd="6" destOrd="0" presId="urn:microsoft.com/office/officeart/2018/2/layout/IconVerticalSolidList"/>
    <dgm:cxn modelId="{24DD38E7-997D-4FB6-8CCB-A3DD43CCE170}" type="presParOf" srcId="{E70A8390-2A06-48A3-A8B0-6B5E9C9CA3EF}" destId="{4547E563-7E86-4785-99C9-42269AE099CA}" srcOrd="0" destOrd="0" presId="urn:microsoft.com/office/officeart/2018/2/layout/IconVerticalSolidList"/>
    <dgm:cxn modelId="{0B7569B6-F8F4-4DF7-965F-15DFA705DFA8}" type="presParOf" srcId="{E70A8390-2A06-48A3-A8B0-6B5E9C9CA3EF}" destId="{46F524E4-57B0-4328-AED9-F18134DF43CD}" srcOrd="1" destOrd="0" presId="urn:microsoft.com/office/officeart/2018/2/layout/IconVerticalSolidList"/>
    <dgm:cxn modelId="{F5CB1AD5-C897-408C-8025-842D0EBC86A1}" type="presParOf" srcId="{E70A8390-2A06-48A3-A8B0-6B5E9C9CA3EF}" destId="{58A46984-89E8-406C-8431-1A3FC23763BD}" srcOrd="2" destOrd="0" presId="urn:microsoft.com/office/officeart/2018/2/layout/IconVerticalSolidList"/>
    <dgm:cxn modelId="{1A4BE951-DB65-4D50-AFD6-823DAC62E9FC}" type="presParOf" srcId="{E70A8390-2A06-48A3-A8B0-6B5E9C9CA3EF}" destId="{0AF1E12B-A4FC-4D5C-857F-ABF6B8DB9E70}" srcOrd="3" destOrd="0" presId="urn:microsoft.com/office/officeart/2018/2/layout/IconVerticalSolidList"/>
    <dgm:cxn modelId="{48D20EA0-DC52-470C-A11A-F82F49D04EC7}" type="presParOf" srcId="{33AA0861-A22D-4E72-A4CA-A7875D5C0D97}" destId="{427C108D-D611-4E48-836F-86553E9238F1}" srcOrd="7" destOrd="0" presId="urn:microsoft.com/office/officeart/2018/2/layout/IconVerticalSolidList"/>
    <dgm:cxn modelId="{A7BBC08E-9885-472D-B224-B83679D72CB4}" type="presParOf" srcId="{33AA0861-A22D-4E72-A4CA-A7875D5C0D97}" destId="{D1AE27DA-EB87-403F-BE5D-E4003BC77616}" srcOrd="8" destOrd="0" presId="urn:microsoft.com/office/officeart/2018/2/layout/IconVerticalSolidList"/>
    <dgm:cxn modelId="{71DCAA0A-3D93-4F02-9760-522D6FFD25FF}" type="presParOf" srcId="{D1AE27DA-EB87-403F-BE5D-E4003BC77616}" destId="{57DD5A49-5FEE-43BA-B7D1-6BBE1493881D}" srcOrd="0" destOrd="0" presId="urn:microsoft.com/office/officeart/2018/2/layout/IconVerticalSolidList"/>
    <dgm:cxn modelId="{F0BD4738-8522-4FF5-BEDF-28341D0EFAD4}" type="presParOf" srcId="{D1AE27DA-EB87-403F-BE5D-E4003BC77616}" destId="{988ECDCE-800C-48B1-B8EC-A5365692CB73}" srcOrd="1" destOrd="0" presId="urn:microsoft.com/office/officeart/2018/2/layout/IconVerticalSolidList"/>
    <dgm:cxn modelId="{03D0076A-63C5-4E47-8B7B-BA122FF8F72B}" type="presParOf" srcId="{D1AE27DA-EB87-403F-BE5D-E4003BC77616}" destId="{021B071B-6C17-42C2-A129-385BA56B3A56}" srcOrd="2" destOrd="0" presId="urn:microsoft.com/office/officeart/2018/2/layout/IconVerticalSolidList"/>
    <dgm:cxn modelId="{040372DD-7337-4EF6-A976-5EBD7EDC047B}" type="presParOf" srcId="{D1AE27DA-EB87-403F-BE5D-E4003BC77616}" destId="{75982DF1-A3AB-4C6C-9CE0-3411ED7F09C2}" srcOrd="3" destOrd="0" presId="urn:microsoft.com/office/officeart/2018/2/layout/IconVerticalSolidList"/>
    <dgm:cxn modelId="{5C3A0815-3FAA-41EC-BD58-16928BAC6512}" type="presParOf" srcId="{33AA0861-A22D-4E72-A4CA-A7875D5C0D97}" destId="{76CB01F4-7268-4C39-8A7E-F8125364A423}" srcOrd="9" destOrd="0" presId="urn:microsoft.com/office/officeart/2018/2/layout/IconVerticalSolidList"/>
    <dgm:cxn modelId="{374A4D13-9C12-4CE7-AF0C-BDC5A2CBA365}" type="presParOf" srcId="{33AA0861-A22D-4E72-A4CA-A7875D5C0D97}" destId="{2168EAE0-00BA-4E07-939B-996EAFB78F05}" srcOrd="10" destOrd="0" presId="urn:microsoft.com/office/officeart/2018/2/layout/IconVerticalSolidList"/>
    <dgm:cxn modelId="{1F02A352-754F-4697-9E97-7DA3B6EE97FC}" type="presParOf" srcId="{2168EAE0-00BA-4E07-939B-996EAFB78F05}" destId="{CAAC7E26-4B36-4AFB-84E5-A0914308807F}" srcOrd="0" destOrd="0" presId="urn:microsoft.com/office/officeart/2018/2/layout/IconVerticalSolidList"/>
    <dgm:cxn modelId="{0C1A9C87-AD15-45C5-BFF0-53CDB71D3DE2}" type="presParOf" srcId="{2168EAE0-00BA-4E07-939B-996EAFB78F05}" destId="{0379F3ED-F4E7-4FE0-BEBE-A3F32C270CAE}" srcOrd="1" destOrd="0" presId="urn:microsoft.com/office/officeart/2018/2/layout/IconVerticalSolidList"/>
    <dgm:cxn modelId="{3227877B-280B-421A-B191-1222A50E542E}" type="presParOf" srcId="{2168EAE0-00BA-4E07-939B-996EAFB78F05}" destId="{9FC87CA1-EEC9-4983-A6A7-8E15FE387E82}" srcOrd="2" destOrd="0" presId="urn:microsoft.com/office/officeart/2018/2/layout/IconVerticalSolidList"/>
    <dgm:cxn modelId="{FA8BB55E-AB7A-4CE5-B285-CF6F69140640}" type="presParOf" srcId="{2168EAE0-00BA-4E07-939B-996EAFB78F05}" destId="{B94A84A3-825C-4617-8F9C-70A3B7336904}" srcOrd="3" destOrd="0" presId="urn:microsoft.com/office/officeart/2018/2/layout/IconVerticalSolidList"/>
    <dgm:cxn modelId="{EC5C6FBC-2D54-49FB-8DC2-CF32A5D42A10}" type="presParOf" srcId="{33AA0861-A22D-4E72-A4CA-A7875D5C0D97}" destId="{4768CB9B-E5DB-441E-A4AF-9B9522A693B8}" srcOrd="11" destOrd="0" presId="urn:microsoft.com/office/officeart/2018/2/layout/IconVerticalSolidList"/>
    <dgm:cxn modelId="{806731C9-334D-456C-9B46-371BE7D306E8}" type="presParOf" srcId="{33AA0861-A22D-4E72-A4CA-A7875D5C0D97}" destId="{B444D497-583C-4C4A-815A-0038F9148EC2}" srcOrd="12" destOrd="0" presId="urn:microsoft.com/office/officeart/2018/2/layout/IconVerticalSolidList"/>
    <dgm:cxn modelId="{58EACCCF-AA12-4BCC-A1FB-E99E3D58A24D}" type="presParOf" srcId="{B444D497-583C-4C4A-815A-0038F9148EC2}" destId="{9CC6E7D4-4A45-4A51-A98F-5AB0EBC18799}" srcOrd="0" destOrd="0" presId="urn:microsoft.com/office/officeart/2018/2/layout/IconVerticalSolidList"/>
    <dgm:cxn modelId="{CCB9452D-AD3C-4C0B-89ED-97A008B2CD6E}" type="presParOf" srcId="{B444D497-583C-4C4A-815A-0038F9148EC2}" destId="{51F9B92D-3ADC-4808-8626-F6EC9E80B69D}" srcOrd="1" destOrd="0" presId="urn:microsoft.com/office/officeart/2018/2/layout/IconVerticalSolidList"/>
    <dgm:cxn modelId="{0F772D1A-D048-4007-94DA-4CF70740A1F1}" type="presParOf" srcId="{B444D497-583C-4C4A-815A-0038F9148EC2}" destId="{34133358-5B56-4C11-B517-A2EFD140993A}" srcOrd="2" destOrd="0" presId="urn:microsoft.com/office/officeart/2018/2/layout/IconVerticalSolidList"/>
    <dgm:cxn modelId="{AB947F8D-B7CC-48A7-B9B0-6F2488D47F82}" type="presParOf" srcId="{B444D497-583C-4C4A-815A-0038F9148EC2}" destId="{876FC993-A3E8-4AAD-BF23-B6F1DD4F3DC1}" srcOrd="3" destOrd="0" presId="urn:microsoft.com/office/officeart/2018/2/layout/IconVerticalSolidList"/>
    <dgm:cxn modelId="{FDA706B0-D97F-4E36-9CCF-F03E9C7F6E32}" type="presParOf" srcId="{33AA0861-A22D-4E72-A4CA-A7875D5C0D97}" destId="{10BACC55-D501-4631-9DD3-EEC830C40F4D}" srcOrd="13" destOrd="0" presId="urn:microsoft.com/office/officeart/2018/2/layout/IconVerticalSolidList"/>
    <dgm:cxn modelId="{C0BEE2E3-6A83-46D5-9061-F75F8858BC05}" type="presParOf" srcId="{33AA0861-A22D-4E72-A4CA-A7875D5C0D97}" destId="{AC2C1887-D1DF-49E2-A2D0-FCF6BFD4548F}" srcOrd="14" destOrd="0" presId="urn:microsoft.com/office/officeart/2018/2/layout/IconVerticalSolidList"/>
    <dgm:cxn modelId="{AA4583FE-9D91-4053-8B9E-710A94574077}" type="presParOf" srcId="{AC2C1887-D1DF-49E2-A2D0-FCF6BFD4548F}" destId="{37397E52-4B48-4032-AAC8-737083961160}" srcOrd="0" destOrd="0" presId="urn:microsoft.com/office/officeart/2018/2/layout/IconVerticalSolidList"/>
    <dgm:cxn modelId="{78812B66-B4E1-4018-A2C9-11EC7C81AAB2}" type="presParOf" srcId="{AC2C1887-D1DF-49E2-A2D0-FCF6BFD4548F}" destId="{80D5C756-196A-431B-A670-2438227B5C9A}" srcOrd="1" destOrd="0" presId="urn:microsoft.com/office/officeart/2018/2/layout/IconVerticalSolidList"/>
    <dgm:cxn modelId="{59093ADF-D457-48E8-82A6-E727D718B6C5}" type="presParOf" srcId="{AC2C1887-D1DF-49E2-A2D0-FCF6BFD4548F}" destId="{C5FF1DC2-1D76-45B1-B4F9-2AD01FA298FE}" srcOrd="2" destOrd="0" presId="urn:microsoft.com/office/officeart/2018/2/layout/IconVerticalSolidList"/>
    <dgm:cxn modelId="{47AA59E7-E92C-4C1C-BB87-E729A6FD1040}" type="presParOf" srcId="{AC2C1887-D1DF-49E2-A2D0-FCF6BFD4548F}" destId="{59AA77F8-4081-425C-B309-E2C0204E10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BF5B98-A35F-439B-8A50-35BE4A90912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06DFB27-5DC8-4021-9F88-121547DF2F0A}">
      <dgm:prSet/>
      <dgm:spPr/>
      <dgm:t>
        <a:bodyPr/>
        <a:lstStyle/>
        <a:p>
          <a:r>
            <a:rPr lang="tr-TR"/>
            <a:t>5.I ………to music when I’m working.</a:t>
          </a:r>
          <a:endParaRPr lang="en-US"/>
        </a:p>
      </dgm:t>
    </dgm:pt>
    <dgm:pt modelId="{05D1E54B-CB8E-4AF8-A5F3-D78546E4B181}" type="parTrans" cxnId="{92CC69DA-F9A6-4320-AF05-E0D14704B0C6}">
      <dgm:prSet/>
      <dgm:spPr/>
      <dgm:t>
        <a:bodyPr/>
        <a:lstStyle/>
        <a:p>
          <a:endParaRPr lang="en-US"/>
        </a:p>
      </dgm:t>
    </dgm:pt>
    <dgm:pt modelId="{CEA91CA4-A912-4292-9576-C005046AB4BE}" type="sibTrans" cxnId="{92CC69DA-F9A6-4320-AF05-E0D14704B0C6}">
      <dgm:prSet/>
      <dgm:spPr/>
      <dgm:t>
        <a:bodyPr/>
        <a:lstStyle/>
        <a:p>
          <a:endParaRPr lang="en-US"/>
        </a:p>
      </dgm:t>
    </dgm:pt>
    <dgm:pt modelId="{BFDD636C-880A-4A79-A6B1-9EF107353D33}">
      <dgm:prSet/>
      <dgm:spPr/>
      <dgm:t>
        <a:bodyPr/>
        <a:lstStyle/>
        <a:p>
          <a:r>
            <a:rPr lang="tr-TR"/>
            <a:t>A)Never listen	B)don’t never listen	C)listen never</a:t>
          </a:r>
          <a:endParaRPr lang="en-US"/>
        </a:p>
      </dgm:t>
    </dgm:pt>
    <dgm:pt modelId="{52D1AA4A-9715-4E48-9A81-CC33DAC7E19A}" type="parTrans" cxnId="{75F9B9D2-281B-4FA7-840D-5C52FC301C76}">
      <dgm:prSet/>
      <dgm:spPr/>
      <dgm:t>
        <a:bodyPr/>
        <a:lstStyle/>
        <a:p>
          <a:endParaRPr lang="en-US"/>
        </a:p>
      </dgm:t>
    </dgm:pt>
    <dgm:pt modelId="{88C028CB-0A20-4CB4-B44B-7B60179C167D}" type="sibTrans" cxnId="{75F9B9D2-281B-4FA7-840D-5C52FC301C76}">
      <dgm:prSet/>
      <dgm:spPr/>
      <dgm:t>
        <a:bodyPr/>
        <a:lstStyle/>
        <a:p>
          <a:endParaRPr lang="en-US"/>
        </a:p>
      </dgm:t>
    </dgm:pt>
    <dgm:pt modelId="{CD5B9404-04B6-4F97-82E6-171ECE616B3D}">
      <dgm:prSet/>
      <dgm:spPr/>
      <dgm:t>
        <a:bodyPr/>
        <a:lstStyle/>
        <a:p>
          <a:r>
            <a:rPr lang="tr-TR"/>
            <a:t>6.She’s at university. She ……….tourism.</a:t>
          </a:r>
          <a:endParaRPr lang="en-US"/>
        </a:p>
      </dgm:t>
    </dgm:pt>
    <dgm:pt modelId="{59C0CBC0-D6BA-4CF0-9E04-FE7205B1BB7E}" type="parTrans" cxnId="{E7D3FE29-7949-48CD-A020-521C7FBA6B91}">
      <dgm:prSet/>
      <dgm:spPr/>
      <dgm:t>
        <a:bodyPr/>
        <a:lstStyle/>
        <a:p>
          <a:endParaRPr lang="en-US"/>
        </a:p>
      </dgm:t>
    </dgm:pt>
    <dgm:pt modelId="{0EA7E52B-D441-49AE-8EA3-5469EF216095}" type="sibTrans" cxnId="{E7D3FE29-7949-48CD-A020-521C7FBA6B91}">
      <dgm:prSet/>
      <dgm:spPr/>
      <dgm:t>
        <a:bodyPr/>
        <a:lstStyle/>
        <a:p>
          <a:endParaRPr lang="en-US"/>
        </a:p>
      </dgm:t>
    </dgm:pt>
    <dgm:pt modelId="{F3336EC4-B7F6-4452-B4A3-FD09ABE58DA7}">
      <dgm:prSet/>
      <dgm:spPr/>
      <dgm:t>
        <a:bodyPr/>
        <a:lstStyle/>
        <a:p>
          <a:r>
            <a:rPr lang="tr-TR"/>
            <a:t>A)’s studing	B)’s studying	C)studying</a:t>
          </a:r>
          <a:endParaRPr lang="en-US"/>
        </a:p>
      </dgm:t>
    </dgm:pt>
    <dgm:pt modelId="{15AA3567-0A2C-4472-9231-486C88219218}" type="parTrans" cxnId="{E4E567F8-FAC9-498C-8719-0DE80CFFB5EC}">
      <dgm:prSet/>
      <dgm:spPr/>
      <dgm:t>
        <a:bodyPr/>
        <a:lstStyle/>
        <a:p>
          <a:endParaRPr lang="en-US"/>
        </a:p>
      </dgm:t>
    </dgm:pt>
    <dgm:pt modelId="{E0036FC0-898B-4AAE-8ECC-7D7355BBC426}" type="sibTrans" cxnId="{E4E567F8-FAC9-498C-8719-0DE80CFFB5EC}">
      <dgm:prSet/>
      <dgm:spPr/>
      <dgm:t>
        <a:bodyPr/>
        <a:lstStyle/>
        <a:p>
          <a:endParaRPr lang="en-US"/>
        </a:p>
      </dgm:t>
    </dgm:pt>
    <dgm:pt modelId="{F9A937B9-477E-4031-A536-774A9C0C731A}">
      <dgm:prSet/>
      <dgm:spPr/>
      <dgm:t>
        <a:bodyPr/>
        <a:lstStyle/>
        <a:p>
          <a:r>
            <a:rPr lang="tr-TR"/>
            <a:t>7.We ………to Malta last August.</a:t>
          </a:r>
          <a:endParaRPr lang="en-US"/>
        </a:p>
      </dgm:t>
    </dgm:pt>
    <dgm:pt modelId="{E85608A7-981B-47EC-91BA-AF310FE50B9C}" type="parTrans" cxnId="{0709C941-F665-4933-BD64-1DFDA9A00D25}">
      <dgm:prSet/>
      <dgm:spPr/>
      <dgm:t>
        <a:bodyPr/>
        <a:lstStyle/>
        <a:p>
          <a:endParaRPr lang="en-US"/>
        </a:p>
      </dgm:t>
    </dgm:pt>
    <dgm:pt modelId="{02AA75B6-643F-4ABB-A0F3-D17072C337DD}" type="sibTrans" cxnId="{0709C941-F665-4933-BD64-1DFDA9A00D25}">
      <dgm:prSet/>
      <dgm:spPr/>
      <dgm:t>
        <a:bodyPr/>
        <a:lstStyle/>
        <a:p>
          <a:endParaRPr lang="en-US"/>
        </a:p>
      </dgm:t>
    </dgm:pt>
    <dgm:pt modelId="{9E542AD5-79AF-478D-9101-DAE6139FE9D0}">
      <dgm:prSet/>
      <dgm:spPr/>
      <dgm:t>
        <a:bodyPr/>
        <a:lstStyle/>
        <a:p>
          <a:r>
            <a:rPr lang="tr-TR"/>
            <a:t>A)were		B)went		C)did went</a:t>
          </a:r>
          <a:endParaRPr lang="en-US"/>
        </a:p>
      </dgm:t>
    </dgm:pt>
    <dgm:pt modelId="{6CEDAEC8-3AFD-45AE-88C2-EA4A6ABA4702}" type="parTrans" cxnId="{78480D17-ED3F-415B-923E-32E63825D4B4}">
      <dgm:prSet/>
      <dgm:spPr/>
      <dgm:t>
        <a:bodyPr/>
        <a:lstStyle/>
        <a:p>
          <a:endParaRPr lang="en-US"/>
        </a:p>
      </dgm:t>
    </dgm:pt>
    <dgm:pt modelId="{244BBE4E-31B6-40B6-830A-FF51E7716772}" type="sibTrans" cxnId="{78480D17-ED3F-415B-923E-32E63825D4B4}">
      <dgm:prSet/>
      <dgm:spPr/>
      <dgm:t>
        <a:bodyPr/>
        <a:lstStyle/>
        <a:p>
          <a:endParaRPr lang="en-US"/>
        </a:p>
      </dgm:t>
    </dgm:pt>
    <dgm:pt modelId="{ACB64414-2FC1-4683-9B32-0D8D72E73F85}">
      <dgm:prSet/>
      <dgm:spPr/>
      <dgm:t>
        <a:bodyPr/>
        <a:lstStyle/>
        <a:p>
          <a:r>
            <a:rPr lang="tr-TR"/>
            <a:t>8.When I got home my parents ……..on the sofa.</a:t>
          </a:r>
          <a:endParaRPr lang="en-US"/>
        </a:p>
      </dgm:t>
    </dgm:pt>
    <dgm:pt modelId="{7850F31E-1DB2-4108-B0BF-C690C92FBF02}" type="parTrans" cxnId="{AF665753-DA13-4923-ADFD-A42316A3B227}">
      <dgm:prSet/>
      <dgm:spPr/>
      <dgm:t>
        <a:bodyPr/>
        <a:lstStyle/>
        <a:p>
          <a:endParaRPr lang="en-US"/>
        </a:p>
      </dgm:t>
    </dgm:pt>
    <dgm:pt modelId="{6F81C867-F12B-411B-A1CC-E5E05391EAEF}" type="sibTrans" cxnId="{AF665753-DA13-4923-ADFD-A42316A3B227}">
      <dgm:prSet/>
      <dgm:spPr/>
      <dgm:t>
        <a:bodyPr/>
        <a:lstStyle/>
        <a:p>
          <a:endParaRPr lang="en-US"/>
        </a:p>
      </dgm:t>
    </dgm:pt>
    <dgm:pt modelId="{1E24C71D-96BE-46E9-850D-0FC0ED61DCE4}">
      <dgm:prSet/>
      <dgm:spPr/>
      <dgm:t>
        <a:bodyPr/>
        <a:lstStyle/>
        <a:p>
          <a:r>
            <a:rPr lang="tr-TR"/>
            <a:t>A)Were sitting	B)was sitting	C)were siting</a:t>
          </a:r>
          <a:endParaRPr lang="en-US"/>
        </a:p>
      </dgm:t>
    </dgm:pt>
    <dgm:pt modelId="{33D01628-B667-4D0F-86E8-13011F83CEC2}" type="parTrans" cxnId="{25B30524-7287-4832-949B-EFA6423EDB27}">
      <dgm:prSet/>
      <dgm:spPr/>
      <dgm:t>
        <a:bodyPr/>
        <a:lstStyle/>
        <a:p>
          <a:endParaRPr lang="en-US"/>
        </a:p>
      </dgm:t>
    </dgm:pt>
    <dgm:pt modelId="{D29FC385-C5EC-4882-93D5-38D3205A1C00}" type="sibTrans" cxnId="{25B30524-7287-4832-949B-EFA6423EDB27}">
      <dgm:prSet/>
      <dgm:spPr/>
      <dgm:t>
        <a:bodyPr/>
        <a:lstStyle/>
        <a:p>
          <a:endParaRPr lang="en-US"/>
        </a:p>
      </dgm:t>
    </dgm:pt>
    <dgm:pt modelId="{A10828B9-EA6A-4429-AF2F-FBE2494FA21E}" type="pres">
      <dgm:prSet presAssocID="{F9BF5B98-A35F-439B-8A50-35BE4A909126}" presName="root" presStyleCnt="0">
        <dgm:presLayoutVars>
          <dgm:dir/>
          <dgm:resizeHandles val="exact"/>
        </dgm:presLayoutVars>
      </dgm:prSet>
      <dgm:spPr/>
    </dgm:pt>
    <dgm:pt modelId="{28F32D28-2142-4AFE-B6AE-131B93C15E36}" type="pres">
      <dgm:prSet presAssocID="{106DFB27-5DC8-4021-9F88-121547DF2F0A}" presName="compNode" presStyleCnt="0"/>
      <dgm:spPr/>
    </dgm:pt>
    <dgm:pt modelId="{C5E38137-EDF7-4199-BE1B-D786E6DE7ECF}" type="pres">
      <dgm:prSet presAssocID="{106DFB27-5DC8-4021-9F88-121547DF2F0A}" presName="bgRect" presStyleLbl="bgShp" presStyleIdx="0" presStyleCnt="8"/>
      <dgm:spPr/>
    </dgm:pt>
    <dgm:pt modelId="{EC3F3064-9E58-4D8D-888D-9167274B38DF}" type="pres">
      <dgm:prSet presAssocID="{106DFB27-5DC8-4021-9F88-121547DF2F0A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 Set"/>
        </a:ext>
      </dgm:extLst>
    </dgm:pt>
    <dgm:pt modelId="{69679FE4-8837-4586-8244-B97D319E3A8F}" type="pres">
      <dgm:prSet presAssocID="{106DFB27-5DC8-4021-9F88-121547DF2F0A}" presName="spaceRect" presStyleCnt="0"/>
      <dgm:spPr/>
    </dgm:pt>
    <dgm:pt modelId="{313F5E9C-48E5-4A0D-A1F4-46916D47A0D3}" type="pres">
      <dgm:prSet presAssocID="{106DFB27-5DC8-4021-9F88-121547DF2F0A}" presName="parTx" presStyleLbl="revTx" presStyleIdx="0" presStyleCnt="8">
        <dgm:presLayoutVars>
          <dgm:chMax val="0"/>
          <dgm:chPref val="0"/>
        </dgm:presLayoutVars>
      </dgm:prSet>
      <dgm:spPr/>
    </dgm:pt>
    <dgm:pt modelId="{0052EB0D-506A-4269-8B5F-64C9FB48AAD7}" type="pres">
      <dgm:prSet presAssocID="{CEA91CA4-A912-4292-9576-C005046AB4BE}" presName="sibTrans" presStyleCnt="0"/>
      <dgm:spPr/>
    </dgm:pt>
    <dgm:pt modelId="{699C87C1-3C9C-4107-8222-55A94B0459C0}" type="pres">
      <dgm:prSet presAssocID="{BFDD636C-880A-4A79-A6B1-9EF107353D33}" presName="compNode" presStyleCnt="0"/>
      <dgm:spPr/>
    </dgm:pt>
    <dgm:pt modelId="{BBD636F0-B449-4F3C-B5F0-7A244D8B8EE3}" type="pres">
      <dgm:prSet presAssocID="{BFDD636C-880A-4A79-A6B1-9EF107353D33}" presName="bgRect" presStyleLbl="bgShp" presStyleIdx="1" presStyleCnt="8"/>
      <dgm:spPr/>
    </dgm:pt>
    <dgm:pt modelId="{3C8F9F48-9875-4137-8C55-4CAAF2A9766D}" type="pres">
      <dgm:prSet presAssocID="{BFDD636C-880A-4A79-A6B1-9EF107353D33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485DAA72-A548-4A95-8285-2BA2F5658D62}" type="pres">
      <dgm:prSet presAssocID="{BFDD636C-880A-4A79-A6B1-9EF107353D33}" presName="spaceRect" presStyleCnt="0"/>
      <dgm:spPr/>
    </dgm:pt>
    <dgm:pt modelId="{2276E9F4-4B59-47FB-A048-FC2C9024225B}" type="pres">
      <dgm:prSet presAssocID="{BFDD636C-880A-4A79-A6B1-9EF107353D33}" presName="parTx" presStyleLbl="revTx" presStyleIdx="1" presStyleCnt="8">
        <dgm:presLayoutVars>
          <dgm:chMax val="0"/>
          <dgm:chPref val="0"/>
        </dgm:presLayoutVars>
      </dgm:prSet>
      <dgm:spPr/>
    </dgm:pt>
    <dgm:pt modelId="{BDB1E323-FE86-444F-8C64-5C82BE555278}" type="pres">
      <dgm:prSet presAssocID="{88C028CB-0A20-4CB4-B44B-7B60179C167D}" presName="sibTrans" presStyleCnt="0"/>
      <dgm:spPr/>
    </dgm:pt>
    <dgm:pt modelId="{B6CA6BC5-9C1F-41CB-94F6-4C04B869D3E3}" type="pres">
      <dgm:prSet presAssocID="{CD5B9404-04B6-4F97-82E6-171ECE616B3D}" presName="compNode" presStyleCnt="0"/>
      <dgm:spPr/>
    </dgm:pt>
    <dgm:pt modelId="{6EE1D503-8BFC-40CD-AB1F-93CDB97FEA4B}" type="pres">
      <dgm:prSet presAssocID="{CD5B9404-04B6-4F97-82E6-171ECE616B3D}" presName="bgRect" presStyleLbl="bgShp" presStyleIdx="2" presStyleCnt="8"/>
      <dgm:spPr/>
    </dgm:pt>
    <dgm:pt modelId="{24F69D57-1371-4C62-A2CC-A95ABC28E52F}" type="pres">
      <dgm:prSet presAssocID="{CD5B9404-04B6-4F97-82E6-171ECE616B3D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rse"/>
        </a:ext>
      </dgm:extLst>
    </dgm:pt>
    <dgm:pt modelId="{C08C9FB0-1594-4960-95B2-CCF6D7D6D0AC}" type="pres">
      <dgm:prSet presAssocID="{CD5B9404-04B6-4F97-82E6-171ECE616B3D}" presName="spaceRect" presStyleCnt="0"/>
      <dgm:spPr/>
    </dgm:pt>
    <dgm:pt modelId="{FC84C29F-B712-4E28-8B2A-E24AD3A380BF}" type="pres">
      <dgm:prSet presAssocID="{CD5B9404-04B6-4F97-82E6-171ECE616B3D}" presName="parTx" presStyleLbl="revTx" presStyleIdx="2" presStyleCnt="8">
        <dgm:presLayoutVars>
          <dgm:chMax val="0"/>
          <dgm:chPref val="0"/>
        </dgm:presLayoutVars>
      </dgm:prSet>
      <dgm:spPr/>
    </dgm:pt>
    <dgm:pt modelId="{00D6A7BD-CB07-4FF3-9E3F-DEB2623CCBD1}" type="pres">
      <dgm:prSet presAssocID="{0EA7E52B-D441-49AE-8EA3-5469EF216095}" presName="sibTrans" presStyleCnt="0"/>
      <dgm:spPr/>
    </dgm:pt>
    <dgm:pt modelId="{6E992FF4-BD22-4AFA-80D2-4577EA77C7DA}" type="pres">
      <dgm:prSet presAssocID="{F3336EC4-B7F6-4452-B4A3-FD09ABE58DA7}" presName="compNode" presStyleCnt="0"/>
      <dgm:spPr/>
    </dgm:pt>
    <dgm:pt modelId="{F32394A3-4153-42B2-85D0-36DE26170286}" type="pres">
      <dgm:prSet presAssocID="{F3336EC4-B7F6-4452-B4A3-FD09ABE58DA7}" presName="bgRect" presStyleLbl="bgShp" presStyleIdx="3" presStyleCnt="8"/>
      <dgm:spPr/>
    </dgm:pt>
    <dgm:pt modelId="{147D1128-BE45-4AB4-905E-A8C2B32E387F}" type="pres">
      <dgm:prSet presAssocID="{F3336EC4-B7F6-4452-B4A3-FD09ABE58DA7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90DDA9A-AC22-4F44-AE9B-BD68F28EBDC0}" type="pres">
      <dgm:prSet presAssocID="{F3336EC4-B7F6-4452-B4A3-FD09ABE58DA7}" presName="spaceRect" presStyleCnt="0"/>
      <dgm:spPr/>
    </dgm:pt>
    <dgm:pt modelId="{6D8AC112-DE71-4482-8EA7-3880413032DF}" type="pres">
      <dgm:prSet presAssocID="{F3336EC4-B7F6-4452-B4A3-FD09ABE58DA7}" presName="parTx" presStyleLbl="revTx" presStyleIdx="3" presStyleCnt="8">
        <dgm:presLayoutVars>
          <dgm:chMax val="0"/>
          <dgm:chPref val="0"/>
        </dgm:presLayoutVars>
      </dgm:prSet>
      <dgm:spPr/>
    </dgm:pt>
    <dgm:pt modelId="{41CE8502-74D4-41ED-8D42-826FEF191471}" type="pres">
      <dgm:prSet presAssocID="{E0036FC0-898B-4AAE-8ECC-7D7355BBC426}" presName="sibTrans" presStyleCnt="0"/>
      <dgm:spPr/>
    </dgm:pt>
    <dgm:pt modelId="{909336CA-6E82-4F3E-8ADA-93CE56FA4D3A}" type="pres">
      <dgm:prSet presAssocID="{F9A937B9-477E-4031-A536-774A9C0C731A}" presName="compNode" presStyleCnt="0"/>
      <dgm:spPr/>
    </dgm:pt>
    <dgm:pt modelId="{3AD7712E-D349-4BCC-84E6-DF16DD902148}" type="pres">
      <dgm:prSet presAssocID="{F9A937B9-477E-4031-A536-774A9C0C731A}" presName="bgRect" presStyleLbl="bgShp" presStyleIdx="4" presStyleCnt="8"/>
      <dgm:spPr/>
    </dgm:pt>
    <dgm:pt modelId="{E19641CE-7ED7-47CE-A79F-831C00A572A1}" type="pres">
      <dgm:prSet presAssocID="{F9A937B9-477E-4031-A536-774A9C0C731A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256055F-6C68-4502-BFBC-51FE2487F20E}" type="pres">
      <dgm:prSet presAssocID="{F9A937B9-477E-4031-A536-774A9C0C731A}" presName="spaceRect" presStyleCnt="0"/>
      <dgm:spPr/>
    </dgm:pt>
    <dgm:pt modelId="{9563B4CB-F1B3-4E57-B238-8F6C195F54AA}" type="pres">
      <dgm:prSet presAssocID="{F9A937B9-477E-4031-A536-774A9C0C731A}" presName="parTx" presStyleLbl="revTx" presStyleIdx="4" presStyleCnt="8">
        <dgm:presLayoutVars>
          <dgm:chMax val="0"/>
          <dgm:chPref val="0"/>
        </dgm:presLayoutVars>
      </dgm:prSet>
      <dgm:spPr/>
    </dgm:pt>
    <dgm:pt modelId="{178BA71E-C1A4-4393-8B0A-FE43BBE218D6}" type="pres">
      <dgm:prSet presAssocID="{02AA75B6-643F-4ABB-A0F3-D17072C337DD}" presName="sibTrans" presStyleCnt="0"/>
      <dgm:spPr/>
    </dgm:pt>
    <dgm:pt modelId="{E17FF4AD-6CFA-4353-A498-D1A1E2DD198B}" type="pres">
      <dgm:prSet presAssocID="{9E542AD5-79AF-478D-9101-DAE6139FE9D0}" presName="compNode" presStyleCnt="0"/>
      <dgm:spPr/>
    </dgm:pt>
    <dgm:pt modelId="{EE02BF6E-7337-42EE-B830-51895A3D6D18}" type="pres">
      <dgm:prSet presAssocID="{9E542AD5-79AF-478D-9101-DAE6139FE9D0}" presName="bgRect" presStyleLbl="bgShp" presStyleIdx="5" presStyleCnt="8"/>
      <dgm:spPr/>
    </dgm:pt>
    <dgm:pt modelId="{E9E277ED-FD0D-4B7D-8EB7-D15C71733641}" type="pres">
      <dgm:prSet presAssocID="{9E542AD5-79AF-478D-9101-DAE6139FE9D0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alArts"/>
        </a:ext>
      </dgm:extLst>
    </dgm:pt>
    <dgm:pt modelId="{01F0119B-3833-4DE9-9C7E-B99E50BEC2AB}" type="pres">
      <dgm:prSet presAssocID="{9E542AD5-79AF-478D-9101-DAE6139FE9D0}" presName="spaceRect" presStyleCnt="0"/>
      <dgm:spPr/>
    </dgm:pt>
    <dgm:pt modelId="{ED60FA9E-C923-4673-8A8A-08D7F2901B16}" type="pres">
      <dgm:prSet presAssocID="{9E542AD5-79AF-478D-9101-DAE6139FE9D0}" presName="parTx" presStyleLbl="revTx" presStyleIdx="5" presStyleCnt="8">
        <dgm:presLayoutVars>
          <dgm:chMax val="0"/>
          <dgm:chPref val="0"/>
        </dgm:presLayoutVars>
      </dgm:prSet>
      <dgm:spPr/>
    </dgm:pt>
    <dgm:pt modelId="{0667649A-6C96-4500-95F4-AB74FE105173}" type="pres">
      <dgm:prSet presAssocID="{244BBE4E-31B6-40B6-830A-FF51E7716772}" presName="sibTrans" presStyleCnt="0"/>
      <dgm:spPr/>
    </dgm:pt>
    <dgm:pt modelId="{F3BEC7B3-D19E-4765-82FE-67801EA9E9AF}" type="pres">
      <dgm:prSet presAssocID="{ACB64414-2FC1-4683-9B32-0D8D72E73F85}" presName="compNode" presStyleCnt="0"/>
      <dgm:spPr/>
    </dgm:pt>
    <dgm:pt modelId="{0A315D6C-5BD7-47DF-99AF-20D64020C3DA}" type="pres">
      <dgm:prSet presAssocID="{ACB64414-2FC1-4683-9B32-0D8D72E73F85}" presName="bgRect" presStyleLbl="bgShp" presStyleIdx="6" presStyleCnt="8"/>
      <dgm:spPr/>
    </dgm:pt>
    <dgm:pt modelId="{4448FD1A-A248-4202-8D6D-8AF0DFFC3F72}" type="pres">
      <dgm:prSet presAssocID="{ACB64414-2FC1-4683-9B32-0D8D72E73F85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58C225BF-9DF4-4F86-9B4E-2EA83A0D8A11}" type="pres">
      <dgm:prSet presAssocID="{ACB64414-2FC1-4683-9B32-0D8D72E73F85}" presName="spaceRect" presStyleCnt="0"/>
      <dgm:spPr/>
    </dgm:pt>
    <dgm:pt modelId="{5D612EF6-1FC9-423C-B42D-87521C52C297}" type="pres">
      <dgm:prSet presAssocID="{ACB64414-2FC1-4683-9B32-0D8D72E73F85}" presName="parTx" presStyleLbl="revTx" presStyleIdx="6" presStyleCnt="8">
        <dgm:presLayoutVars>
          <dgm:chMax val="0"/>
          <dgm:chPref val="0"/>
        </dgm:presLayoutVars>
      </dgm:prSet>
      <dgm:spPr/>
    </dgm:pt>
    <dgm:pt modelId="{D7CBE9A3-EC81-486E-914C-00173D494884}" type="pres">
      <dgm:prSet presAssocID="{6F81C867-F12B-411B-A1CC-E5E05391EAEF}" presName="sibTrans" presStyleCnt="0"/>
      <dgm:spPr/>
    </dgm:pt>
    <dgm:pt modelId="{BC0AFEAA-6AC1-43B2-96EE-F37D8B23C35D}" type="pres">
      <dgm:prSet presAssocID="{1E24C71D-96BE-46E9-850D-0FC0ED61DCE4}" presName="compNode" presStyleCnt="0"/>
      <dgm:spPr/>
    </dgm:pt>
    <dgm:pt modelId="{1B0517B5-DF5C-417C-A0E4-67515B1B5DC1}" type="pres">
      <dgm:prSet presAssocID="{1E24C71D-96BE-46E9-850D-0FC0ED61DCE4}" presName="bgRect" presStyleLbl="bgShp" presStyleIdx="7" presStyleCnt="8"/>
      <dgm:spPr/>
    </dgm:pt>
    <dgm:pt modelId="{03240FC2-B868-43D6-B3B3-C073744A5579}" type="pres">
      <dgm:prSet presAssocID="{1E24C71D-96BE-46E9-850D-0FC0ED61DCE4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uch"/>
        </a:ext>
      </dgm:extLst>
    </dgm:pt>
    <dgm:pt modelId="{C0E24E6E-E552-4DC9-9491-C12C539AA811}" type="pres">
      <dgm:prSet presAssocID="{1E24C71D-96BE-46E9-850D-0FC0ED61DCE4}" presName="spaceRect" presStyleCnt="0"/>
      <dgm:spPr/>
    </dgm:pt>
    <dgm:pt modelId="{6D6D0C66-C1E4-4371-A999-B18AF53665B8}" type="pres">
      <dgm:prSet presAssocID="{1E24C71D-96BE-46E9-850D-0FC0ED61DCE4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7B591C09-2DE2-46A2-8684-99C8036DDA4D}" type="presOf" srcId="{BFDD636C-880A-4A79-A6B1-9EF107353D33}" destId="{2276E9F4-4B59-47FB-A048-FC2C9024225B}" srcOrd="0" destOrd="0" presId="urn:microsoft.com/office/officeart/2018/2/layout/IconVerticalSolidList"/>
    <dgm:cxn modelId="{78480D17-ED3F-415B-923E-32E63825D4B4}" srcId="{F9BF5B98-A35F-439B-8A50-35BE4A909126}" destId="{9E542AD5-79AF-478D-9101-DAE6139FE9D0}" srcOrd="5" destOrd="0" parTransId="{6CEDAEC8-3AFD-45AE-88C2-EA4A6ABA4702}" sibTransId="{244BBE4E-31B6-40B6-830A-FF51E7716772}"/>
    <dgm:cxn modelId="{25B30524-7287-4832-949B-EFA6423EDB27}" srcId="{F9BF5B98-A35F-439B-8A50-35BE4A909126}" destId="{1E24C71D-96BE-46E9-850D-0FC0ED61DCE4}" srcOrd="7" destOrd="0" parTransId="{33D01628-B667-4D0F-86E8-13011F83CEC2}" sibTransId="{D29FC385-C5EC-4882-93D5-38D3205A1C00}"/>
    <dgm:cxn modelId="{AA92F725-08AC-427D-92FA-DD8093072E75}" type="presOf" srcId="{ACB64414-2FC1-4683-9B32-0D8D72E73F85}" destId="{5D612EF6-1FC9-423C-B42D-87521C52C297}" srcOrd="0" destOrd="0" presId="urn:microsoft.com/office/officeart/2018/2/layout/IconVerticalSolidList"/>
    <dgm:cxn modelId="{E7D3FE29-7949-48CD-A020-521C7FBA6B91}" srcId="{F9BF5B98-A35F-439B-8A50-35BE4A909126}" destId="{CD5B9404-04B6-4F97-82E6-171ECE616B3D}" srcOrd="2" destOrd="0" parTransId="{59C0CBC0-D6BA-4CF0-9E04-FE7205B1BB7E}" sibTransId="{0EA7E52B-D441-49AE-8EA3-5469EF216095}"/>
    <dgm:cxn modelId="{0709C941-F665-4933-BD64-1DFDA9A00D25}" srcId="{F9BF5B98-A35F-439B-8A50-35BE4A909126}" destId="{F9A937B9-477E-4031-A536-774A9C0C731A}" srcOrd="4" destOrd="0" parTransId="{E85608A7-981B-47EC-91BA-AF310FE50B9C}" sibTransId="{02AA75B6-643F-4ABB-A0F3-D17072C337DD}"/>
    <dgm:cxn modelId="{7A145D49-0307-4B52-92EA-67093265FE2F}" type="presOf" srcId="{106DFB27-5DC8-4021-9F88-121547DF2F0A}" destId="{313F5E9C-48E5-4A0D-A1F4-46916D47A0D3}" srcOrd="0" destOrd="0" presId="urn:microsoft.com/office/officeart/2018/2/layout/IconVerticalSolidList"/>
    <dgm:cxn modelId="{AF665753-DA13-4923-ADFD-A42316A3B227}" srcId="{F9BF5B98-A35F-439B-8A50-35BE4A909126}" destId="{ACB64414-2FC1-4683-9B32-0D8D72E73F85}" srcOrd="6" destOrd="0" parTransId="{7850F31E-1DB2-4108-B0BF-C690C92FBF02}" sibTransId="{6F81C867-F12B-411B-A1CC-E5E05391EAEF}"/>
    <dgm:cxn modelId="{94848181-091E-4010-A262-4A82810F937C}" type="presOf" srcId="{CD5B9404-04B6-4F97-82E6-171ECE616B3D}" destId="{FC84C29F-B712-4E28-8B2A-E24AD3A380BF}" srcOrd="0" destOrd="0" presId="urn:microsoft.com/office/officeart/2018/2/layout/IconVerticalSolidList"/>
    <dgm:cxn modelId="{A0B1AC9A-8D72-4CF5-A854-11A2088F8012}" type="presOf" srcId="{1E24C71D-96BE-46E9-850D-0FC0ED61DCE4}" destId="{6D6D0C66-C1E4-4371-A999-B18AF53665B8}" srcOrd="0" destOrd="0" presId="urn:microsoft.com/office/officeart/2018/2/layout/IconVerticalSolidList"/>
    <dgm:cxn modelId="{6F86B9A5-097F-4348-9DF6-01BD86197AD7}" type="presOf" srcId="{9E542AD5-79AF-478D-9101-DAE6139FE9D0}" destId="{ED60FA9E-C923-4673-8A8A-08D7F2901B16}" srcOrd="0" destOrd="0" presId="urn:microsoft.com/office/officeart/2018/2/layout/IconVerticalSolidList"/>
    <dgm:cxn modelId="{54E6E9B5-50F2-4FDE-979B-AEEE258B0946}" type="presOf" srcId="{F9BF5B98-A35F-439B-8A50-35BE4A909126}" destId="{A10828B9-EA6A-4429-AF2F-FBE2494FA21E}" srcOrd="0" destOrd="0" presId="urn:microsoft.com/office/officeart/2018/2/layout/IconVerticalSolidList"/>
    <dgm:cxn modelId="{7783C0CF-0B78-4899-848C-FA17EB865E53}" type="presOf" srcId="{F9A937B9-477E-4031-A536-774A9C0C731A}" destId="{9563B4CB-F1B3-4E57-B238-8F6C195F54AA}" srcOrd="0" destOrd="0" presId="urn:microsoft.com/office/officeart/2018/2/layout/IconVerticalSolidList"/>
    <dgm:cxn modelId="{75F9B9D2-281B-4FA7-840D-5C52FC301C76}" srcId="{F9BF5B98-A35F-439B-8A50-35BE4A909126}" destId="{BFDD636C-880A-4A79-A6B1-9EF107353D33}" srcOrd="1" destOrd="0" parTransId="{52D1AA4A-9715-4E48-9A81-CC33DAC7E19A}" sibTransId="{88C028CB-0A20-4CB4-B44B-7B60179C167D}"/>
    <dgm:cxn modelId="{92CC69DA-F9A6-4320-AF05-E0D14704B0C6}" srcId="{F9BF5B98-A35F-439B-8A50-35BE4A909126}" destId="{106DFB27-5DC8-4021-9F88-121547DF2F0A}" srcOrd="0" destOrd="0" parTransId="{05D1E54B-CB8E-4AF8-A5F3-D78546E4B181}" sibTransId="{CEA91CA4-A912-4292-9576-C005046AB4BE}"/>
    <dgm:cxn modelId="{51B969EB-F4D6-419C-97E4-970B3B28A116}" type="presOf" srcId="{F3336EC4-B7F6-4452-B4A3-FD09ABE58DA7}" destId="{6D8AC112-DE71-4482-8EA7-3880413032DF}" srcOrd="0" destOrd="0" presId="urn:microsoft.com/office/officeart/2018/2/layout/IconVerticalSolidList"/>
    <dgm:cxn modelId="{E4E567F8-FAC9-498C-8719-0DE80CFFB5EC}" srcId="{F9BF5B98-A35F-439B-8A50-35BE4A909126}" destId="{F3336EC4-B7F6-4452-B4A3-FD09ABE58DA7}" srcOrd="3" destOrd="0" parTransId="{15AA3567-0A2C-4472-9231-486C88219218}" sibTransId="{E0036FC0-898B-4AAE-8ECC-7D7355BBC426}"/>
    <dgm:cxn modelId="{84745E79-C64F-4FAD-B408-E421B6ED3FB9}" type="presParOf" srcId="{A10828B9-EA6A-4429-AF2F-FBE2494FA21E}" destId="{28F32D28-2142-4AFE-B6AE-131B93C15E36}" srcOrd="0" destOrd="0" presId="urn:microsoft.com/office/officeart/2018/2/layout/IconVerticalSolidList"/>
    <dgm:cxn modelId="{EBE9BBB7-497B-456D-88F7-7BBB44E1985D}" type="presParOf" srcId="{28F32D28-2142-4AFE-B6AE-131B93C15E36}" destId="{C5E38137-EDF7-4199-BE1B-D786E6DE7ECF}" srcOrd="0" destOrd="0" presId="urn:microsoft.com/office/officeart/2018/2/layout/IconVerticalSolidList"/>
    <dgm:cxn modelId="{EE6E0C5B-8F16-4010-B382-E8D3FDA3DC84}" type="presParOf" srcId="{28F32D28-2142-4AFE-B6AE-131B93C15E36}" destId="{EC3F3064-9E58-4D8D-888D-9167274B38DF}" srcOrd="1" destOrd="0" presId="urn:microsoft.com/office/officeart/2018/2/layout/IconVerticalSolidList"/>
    <dgm:cxn modelId="{B3C0BDD3-0B2A-45BF-9FD3-DA30D78D3BAF}" type="presParOf" srcId="{28F32D28-2142-4AFE-B6AE-131B93C15E36}" destId="{69679FE4-8837-4586-8244-B97D319E3A8F}" srcOrd="2" destOrd="0" presId="urn:microsoft.com/office/officeart/2018/2/layout/IconVerticalSolidList"/>
    <dgm:cxn modelId="{57D868A9-C6BB-41F9-B0E0-9DDA84531284}" type="presParOf" srcId="{28F32D28-2142-4AFE-B6AE-131B93C15E36}" destId="{313F5E9C-48E5-4A0D-A1F4-46916D47A0D3}" srcOrd="3" destOrd="0" presId="urn:microsoft.com/office/officeart/2018/2/layout/IconVerticalSolidList"/>
    <dgm:cxn modelId="{EFA6D693-2F51-46FF-A287-10A9BC483EE5}" type="presParOf" srcId="{A10828B9-EA6A-4429-AF2F-FBE2494FA21E}" destId="{0052EB0D-506A-4269-8B5F-64C9FB48AAD7}" srcOrd="1" destOrd="0" presId="urn:microsoft.com/office/officeart/2018/2/layout/IconVerticalSolidList"/>
    <dgm:cxn modelId="{3BF1DFDF-03BB-4134-AC85-3124B5426F60}" type="presParOf" srcId="{A10828B9-EA6A-4429-AF2F-FBE2494FA21E}" destId="{699C87C1-3C9C-4107-8222-55A94B0459C0}" srcOrd="2" destOrd="0" presId="urn:microsoft.com/office/officeart/2018/2/layout/IconVerticalSolidList"/>
    <dgm:cxn modelId="{0FD788B9-23FC-480E-A210-C48FF59BB240}" type="presParOf" srcId="{699C87C1-3C9C-4107-8222-55A94B0459C0}" destId="{BBD636F0-B449-4F3C-B5F0-7A244D8B8EE3}" srcOrd="0" destOrd="0" presId="urn:microsoft.com/office/officeart/2018/2/layout/IconVerticalSolidList"/>
    <dgm:cxn modelId="{6A45625B-B0E7-45EA-9AEA-504CBD339F74}" type="presParOf" srcId="{699C87C1-3C9C-4107-8222-55A94B0459C0}" destId="{3C8F9F48-9875-4137-8C55-4CAAF2A9766D}" srcOrd="1" destOrd="0" presId="urn:microsoft.com/office/officeart/2018/2/layout/IconVerticalSolidList"/>
    <dgm:cxn modelId="{80156722-FB4B-4B59-8DB6-3032E3FD9260}" type="presParOf" srcId="{699C87C1-3C9C-4107-8222-55A94B0459C0}" destId="{485DAA72-A548-4A95-8285-2BA2F5658D62}" srcOrd="2" destOrd="0" presId="urn:microsoft.com/office/officeart/2018/2/layout/IconVerticalSolidList"/>
    <dgm:cxn modelId="{A03855A3-B144-48EC-972E-37F189183937}" type="presParOf" srcId="{699C87C1-3C9C-4107-8222-55A94B0459C0}" destId="{2276E9F4-4B59-47FB-A048-FC2C9024225B}" srcOrd="3" destOrd="0" presId="urn:microsoft.com/office/officeart/2018/2/layout/IconVerticalSolidList"/>
    <dgm:cxn modelId="{3B73FD76-194E-4465-BE97-FAE7B07418B8}" type="presParOf" srcId="{A10828B9-EA6A-4429-AF2F-FBE2494FA21E}" destId="{BDB1E323-FE86-444F-8C64-5C82BE555278}" srcOrd="3" destOrd="0" presId="urn:microsoft.com/office/officeart/2018/2/layout/IconVerticalSolidList"/>
    <dgm:cxn modelId="{079D1C87-E21B-4BE8-920D-4AC78BD6E4DB}" type="presParOf" srcId="{A10828B9-EA6A-4429-AF2F-FBE2494FA21E}" destId="{B6CA6BC5-9C1F-41CB-94F6-4C04B869D3E3}" srcOrd="4" destOrd="0" presId="urn:microsoft.com/office/officeart/2018/2/layout/IconVerticalSolidList"/>
    <dgm:cxn modelId="{8F07122E-6D18-4D91-A884-A27170F32036}" type="presParOf" srcId="{B6CA6BC5-9C1F-41CB-94F6-4C04B869D3E3}" destId="{6EE1D503-8BFC-40CD-AB1F-93CDB97FEA4B}" srcOrd="0" destOrd="0" presId="urn:microsoft.com/office/officeart/2018/2/layout/IconVerticalSolidList"/>
    <dgm:cxn modelId="{203349F3-D1D6-4433-BFDB-57878ADFFF1D}" type="presParOf" srcId="{B6CA6BC5-9C1F-41CB-94F6-4C04B869D3E3}" destId="{24F69D57-1371-4C62-A2CC-A95ABC28E52F}" srcOrd="1" destOrd="0" presId="urn:microsoft.com/office/officeart/2018/2/layout/IconVerticalSolidList"/>
    <dgm:cxn modelId="{96EC0B95-68B7-46B5-A870-9778620897DB}" type="presParOf" srcId="{B6CA6BC5-9C1F-41CB-94F6-4C04B869D3E3}" destId="{C08C9FB0-1594-4960-95B2-CCF6D7D6D0AC}" srcOrd="2" destOrd="0" presId="urn:microsoft.com/office/officeart/2018/2/layout/IconVerticalSolidList"/>
    <dgm:cxn modelId="{F44396F1-4F9E-4FE9-B074-C1885338CDD4}" type="presParOf" srcId="{B6CA6BC5-9C1F-41CB-94F6-4C04B869D3E3}" destId="{FC84C29F-B712-4E28-8B2A-E24AD3A380BF}" srcOrd="3" destOrd="0" presId="urn:microsoft.com/office/officeart/2018/2/layout/IconVerticalSolidList"/>
    <dgm:cxn modelId="{7EF287C0-356C-4106-9F12-0CAE27BD5219}" type="presParOf" srcId="{A10828B9-EA6A-4429-AF2F-FBE2494FA21E}" destId="{00D6A7BD-CB07-4FF3-9E3F-DEB2623CCBD1}" srcOrd="5" destOrd="0" presId="urn:microsoft.com/office/officeart/2018/2/layout/IconVerticalSolidList"/>
    <dgm:cxn modelId="{ADCE375B-4CFC-4F33-AF5B-8594E21E26D8}" type="presParOf" srcId="{A10828B9-EA6A-4429-AF2F-FBE2494FA21E}" destId="{6E992FF4-BD22-4AFA-80D2-4577EA77C7DA}" srcOrd="6" destOrd="0" presId="urn:microsoft.com/office/officeart/2018/2/layout/IconVerticalSolidList"/>
    <dgm:cxn modelId="{3606355E-F80A-4E25-8283-49604738041D}" type="presParOf" srcId="{6E992FF4-BD22-4AFA-80D2-4577EA77C7DA}" destId="{F32394A3-4153-42B2-85D0-36DE26170286}" srcOrd="0" destOrd="0" presId="urn:microsoft.com/office/officeart/2018/2/layout/IconVerticalSolidList"/>
    <dgm:cxn modelId="{8A2A389C-C30A-481E-84C6-EF875FE8DE85}" type="presParOf" srcId="{6E992FF4-BD22-4AFA-80D2-4577EA77C7DA}" destId="{147D1128-BE45-4AB4-905E-A8C2B32E387F}" srcOrd="1" destOrd="0" presId="urn:microsoft.com/office/officeart/2018/2/layout/IconVerticalSolidList"/>
    <dgm:cxn modelId="{BB2F2CA3-29FD-44AA-A17C-541A991C57C5}" type="presParOf" srcId="{6E992FF4-BD22-4AFA-80D2-4577EA77C7DA}" destId="{F90DDA9A-AC22-4F44-AE9B-BD68F28EBDC0}" srcOrd="2" destOrd="0" presId="urn:microsoft.com/office/officeart/2018/2/layout/IconVerticalSolidList"/>
    <dgm:cxn modelId="{51BE1ED8-CB0E-4EC5-B0A6-97126946DDF1}" type="presParOf" srcId="{6E992FF4-BD22-4AFA-80D2-4577EA77C7DA}" destId="{6D8AC112-DE71-4482-8EA7-3880413032DF}" srcOrd="3" destOrd="0" presId="urn:microsoft.com/office/officeart/2018/2/layout/IconVerticalSolidList"/>
    <dgm:cxn modelId="{6D40B408-96A8-43A6-A53F-46551C45DBD6}" type="presParOf" srcId="{A10828B9-EA6A-4429-AF2F-FBE2494FA21E}" destId="{41CE8502-74D4-41ED-8D42-826FEF191471}" srcOrd="7" destOrd="0" presId="urn:microsoft.com/office/officeart/2018/2/layout/IconVerticalSolidList"/>
    <dgm:cxn modelId="{5896B7DA-565A-419F-BCAE-61B2591A28BE}" type="presParOf" srcId="{A10828B9-EA6A-4429-AF2F-FBE2494FA21E}" destId="{909336CA-6E82-4F3E-8ADA-93CE56FA4D3A}" srcOrd="8" destOrd="0" presId="urn:microsoft.com/office/officeart/2018/2/layout/IconVerticalSolidList"/>
    <dgm:cxn modelId="{14997EE3-572A-4616-BAFD-AA9E5D001FCE}" type="presParOf" srcId="{909336CA-6E82-4F3E-8ADA-93CE56FA4D3A}" destId="{3AD7712E-D349-4BCC-84E6-DF16DD902148}" srcOrd="0" destOrd="0" presId="urn:microsoft.com/office/officeart/2018/2/layout/IconVerticalSolidList"/>
    <dgm:cxn modelId="{10D59AF5-40EB-44CE-B067-F06AFCC439AC}" type="presParOf" srcId="{909336CA-6E82-4F3E-8ADA-93CE56FA4D3A}" destId="{E19641CE-7ED7-47CE-A79F-831C00A572A1}" srcOrd="1" destOrd="0" presId="urn:microsoft.com/office/officeart/2018/2/layout/IconVerticalSolidList"/>
    <dgm:cxn modelId="{8F4A34A3-0E71-4E96-B302-FB34A9A36F11}" type="presParOf" srcId="{909336CA-6E82-4F3E-8ADA-93CE56FA4D3A}" destId="{F256055F-6C68-4502-BFBC-51FE2487F20E}" srcOrd="2" destOrd="0" presId="urn:microsoft.com/office/officeart/2018/2/layout/IconVerticalSolidList"/>
    <dgm:cxn modelId="{2689DB8A-18CB-4309-8139-BC21C8CC382E}" type="presParOf" srcId="{909336CA-6E82-4F3E-8ADA-93CE56FA4D3A}" destId="{9563B4CB-F1B3-4E57-B238-8F6C195F54AA}" srcOrd="3" destOrd="0" presId="urn:microsoft.com/office/officeart/2018/2/layout/IconVerticalSolidList"/>
    <dgm:cxn modelId="{5BF251BE-7A8B-4246-B855-6B5287451ADD}" type="presParOf" srcId="{A10828B9-EA6A-4429-AF2F-FBE2494FA21E}" destId="{178BA71E-C1A4-4393-8B0A-FE43BBE218D6}" srcOrd="9" destOrd="0" presId="urn:microsoft.com/office/officeart/2018/2/layout/IconVerticalSolidList"/>
    <dgm:cxn modelId="{E8B9E3A8-BBC9-41B8-BF2B-7668D599F9B8}" type="presParOf" srcId="{A10828B9-EA6A-4429-AF2F-FBE2494FA21E}" destId="{E17FF4AD-6CFA-4353-A498-D1A1E2DD198B}" srcOrd="10" destOrd="0" presId="urn:microsoft.com/office/officeart/2018/2/layout/IconVerticalSolidList"/>
    <dgm:cxn modelId="{807FF565-B8C5-4715-9DEA-C5BA0DF2DC2D}" type="presParOf" srcId="{E17FF4AD-6CFA-4353-A498-D1A1E2DD198B}" destId="{EE02BF6E-7337-42EE-B830-51895A3D6D18}" srcOrd="0" destOrd="0" presId="urn:microsoft.com/office/officeart/2018/2/layout/IconVerticalSolidList"/>
    <dgm:cxn modelId="{488FD868-2676-427F-AC0D-0C66D111EF7E}" type="presParOf" srcId="{E17FF4AD-6CFA-4353-A498-D1A1E2DD198B}" destId="{E9E277ED-FD0D-4B7D-8EB7-D15C71733641}" srcOrd="1" destOrd="0" presId="urn:microsoft.com/office/officeart/2018/2/layout/IconVerticalSolidList"/>
    <dgm:cxn modelId="{452FAF76-AC24-49D0-A395-38DDB07DBA54}" type="presParOf" srcId="{E17FF4AD-6CFA-4353-A498-D1A1E2DD198B}" destId="{01F0119B-3833-4DE9-9C7E-B99E50BEC2AB}" srcOrd="2" destOrd="0" presId="urn:microsoft.com/office/officeart/2018/2/layout/IconVerticalSolidList"/>
    <dgm:cxn modelId="{3569AA36-1FDD-47CB-A13D-65C82AF9D1B3}" type="presParOf" srcId="{E17FF4AD-6CFA-4353-A498-D1A1E2DD198B}" destId="{ED60FA9E-C923-4673-8A8A-08D7F2901B16}" srcOrd="3" destOrd="0" presId="urn:microsoft.com/office/officeart/2018/2/layout/IconVerticalSolidList"/>
    <dgm:cxn modelId="{9FDE1253-E0AB-4ACE-A227-FC8704A3CF28}" type="presParOf" srcId="{A10828B9-EA6A-4429-AF2F-FBE2494FA21E}" destId="{0667649A-6C96-4500-95F4-AB74FE105173}" srcOrd="11" destOrd="0" presId="urn:microsoft.com/office/officeart/2018/2/layout/IconVerticalSolidList"/>
    <dgm:cxn modelId="{673D38D0-90B8-41B6-B1A5-41CA4DF80177}" type="presParOf" srcId="{A10828B9-EA6A-4429-AF2F-FBE2494FA21E}" destId="{F3BEC7B3-D19E-4765-82FE-67801EA9E9AF}" srcOrd="12" destOrd="0" presId="urn:microsoft.com/office/officeart/2018/2/layout/IconVerticalSolidList"/>
    <dgm:cxn modelId="{46D1FC81-2D0D-4C24-910E-13646A6E0895}" type="presParOf" srcId="{F3BEC7B3-D19E-4765-82FE-67801EA9E9AF}" destId="{0A315D6C-5BD7-47DF-99AF-20D64020C3DA}" srcOrd="0" destOrd="0" presId="urn:microsoft.com/office/officeart/2018/2/layout/IconVerticalSolidList"/>
    <dgm:cxn modelId="{9EFBEE5E-756A-474A-B8FD-A8A816D4B162}" type="presParOf" srcId="{F3BEC7B3-D19E-4765-82FE-67801EA9E9AF}" destId="{4448FD1A-A248-4202-8D6D-8AF0DFFC3F72}" srcOrd="1" destOrd="0" presId="urn:microsoft.com/office/officeart/2018/2/layout/IconVerticalSolidList"/>
    <dgm:cxn modelId="{DB49EDE5-10DF-4E8C-A906-5AA0A225F58F}" type="presParOf" srcId="{F3BEC7B3-D19E-4765-82FE-67801EA9E9AF}" destId="{58C225BF-9DF4-4F86-9B4E-2EA83A0D8A11}" srcOrd="2" destOrd="0" presId="urn:microsoft.com/office/officeart/2018/2/layout/IconVerticalSolidList"/>
    <dgm:cxn modelId="{896D4854-C040-4E44-84C6-0E5BAFBF0F3E}" type="presParOf" srcId="{F3BEC7B3-D19E-4765-82FE-67801EA9E9AF}" destId="{5D612EF6-1FC9-423C-B42D-87521C52C297}" srcOrd="3" destOrd="0" presId="urn:microsoft.com/office/officeart/2018/2/layout/IconVerticalSolidList"/>
    <dgm:cxn modelId="{A03D5807-583F-4492-BC04-353C70174491}" type="presParOf" srcId="{A10828B9-EA6A-4429-AF2F-FBE2494FA21E}" destId="{D7CBE9A3-EC81-486E-914C-00173D494884}" srcOrd="13" destOrd="0" presId="urn:microsoft.com/office/officeart/2018/2/layout/IconVerticalSolidList"/>
    <dgm:cxn modelId="{F6D7216A-A539-4EBB-ACF7-32F9AEB849A0}" type="presParOf" srcId="{A10828B9-EA6A-4429-AF2F-FBE2494FA21E}" destId="{BC0AFEAA-6AC1-43B2-96EE-F37D8B23C35D}" srcOrd="14" destOrd="0" presId="urn:microsoft.com/office/officeart/2018/2/layout/IconVerticalSolidList"/>
    <dgm:cxn modelId="{0E2F9EFA-1821-4B25-A4CD-71161A3C7C9F}" type="presParOf" srcId="{BC0AFEAA-6AC1-43B2-96EE-F37D8B23C35D}" destId="{1B0517B5-DF5C-417C-A0E4-67515B1B5DC1}" srcOrd="0" destOrd="0" presId="urn:microsoft.com/office/officeart/2018/2/layout/IconVerticalSolidList"/>
    <dgm:cxn modelId="{50E32D5E-8418-4182-BA4A-63D9335C5ABE}" type="presParOf" srcId="{BC0AFEAA-6AC1-43B2-96EE-F37D8B23C35D}" destId="{03240FC2-B868-43D6-B3B3-C073744A5579}" srcOrd="1" destOrd="0" presId="urn:microsoft.com/office/officeart/2018/2/layout/IconVerticalSolidList"/>
    <dgm:cxn modelId="{54BB5AB2-D680-49C8-8C7B-04C1082B42B0}" type="presParOf" srcId="{BC0AFEAA-6AC1-43B2-96EE-F37D8B23C35D}" destId="{C0E24E6E-E552-4DC9-9491-C12C539AA811}" srcOrd="2" destOrd="0" presId="urn:microsoft.com/office/officeart/2018/2/layout/IconVerticalSolidList"/>
    <dgm:cxn modelId="{07DBCAE5-A5C5-4A5F-BF6C-516A184A4D5F}" type="presParOf" srcId="{BC0AFEAA-6AC1-43B2-96EE-F37D8B23C35D}" destId="{6D6D0C66-C1E4-4371-A999-B18AF53665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90800A-CA93-4363-8FB4-8A358A4A1BD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B051026-0D95-44B3-B42A-3C7A73678775}">
      <dgm:prSet/>
      <dgm:spPr/>
      <dgm:t>
        <a:bodyPr/>
        <a:lstStyle/>
        <a:p>
          <a:r>
            <a:rPr lang="tr-TR"/>
            <a:t>5.I …A……to music when I’m working.</a:t>
          </a:r>
          <a:endParaRPr lang="en-US"/>
        </a:p>
      </dgm:t>
    </dgm:pt>
    <dgm:pt modelId="{EB1F4963-00AC-4DB7-8854-89448C976796}" type="parTrans" cxnId="{629E1E78-A0B4-4514-93C6-2552015FA6B2}">
      <dgm:prSet/>
      <dgm:spPr/>
      <dgm:t>
        <a:bodyPr/>
        <a:lstStyle/>
        <a:p>
          <a:endParaRPr lang="en-US"/>
        </a:p>
      </dgm:t>
    </dgm:pt>
    <dgm:pt modelId="{B26D7C70-5B54-405D-B86C-AF7E1C28A7FA}" type="sibTrans" cxnId="{629E1E78-A0B4-4514-93C6-2552015FA6B2}">
      <dgm:prSet/>
      <dgm:spPr/>
      <dgm:t>
        <a:bodyPr/>
        <a:lstStyle/>
        <a:p>
          <a:endParaRPr lang="en-US"/>
        </a:p>
      </dgm:t>
    </dgm:pt>
    <dgm:pt modelId="{BD1E772D-7616-403D-A8AA-5A7661FFD68D}">
      <dgm:prSet/>
      <dgm:spPr/>
      <dgm:t>
        <a:bodyPr/>
        <a:lstStyle/>
        <a:p>
          <a:r>
            <a:rPr lang="tr-TR"/>
            <a:t>A)never listen	B)don’t never listen	C)listen never</a:t>
          </a:r>
          <a:endParaRPr lang="en-US"/>
        </a:p>
      </dgm:t>
    </dgm:pt>
    <dgm:pt modelId="{277ABE4C-0F5B-457D-A58C-F4B62C176A39}" type="parTrans" cxnId="{50A49EA1-48A4-444C-BAAD-8D1AF95E1642}">
      <dgm:prSet/>
      <dgm:spPr/>
      <dgm:t>
        <a:bodyPr/>
        <a:lstStyle/>
        <a:p>
          <a:endParaRPr lang="en-US"/>
        </a:p>
      </dgm:t>
    </dgm:pt>
    <dgm:pt modelId="{2C1E00C0-6FAB-4372-A812-E8523284DE77}" type="sibTrans" cxnId="{50A49EA1-48A4-444C-BAAD-8D1AF95E1642}">
      <dgm:prSet/>
      <dgm:spPr/>
      <dgm:t>
        <a:bodyPr/>
        <a:lstStyle/>
        <a:p>
          <a:endParaRPr lang="en-US"/>
        </a:p>
      </dgm:t>
    </dgm:pt>
    <dgm:pt modelId="{CA4CB1C1-81D3-459A-B4CD-A68D4A942AEB}">
      <dgm:prSet/>
      <dgm:spPr/>
      <dgm:t>
        <a:bodyPr/>
        <a:lstStyle/>
        <a:p>
          <a:r>
            <a:rPr lang="tr-TR"/>
            <a:t>6.She’s at university. She …B…….tourism.</a:t>
          </a:r>
          <a:endParaRPr lang="en-US"/>
        </a:p>
      </dgm:t>
    </dgm:pt>
    <dgm:pt modelId="{D6498E49-3BC1-4828-84C0-09D55D594DD2}" type="parTrans" cxnId="{B02A144C-E3F7-44F6-88FC-1093ABC831BA}">
      <dgm:prSet/>
      <dgm:spPr/>
      <dgm:t>
        <a:bodyPr/>
        <a:lstStyle/>
        <a:p>
          <a:endParaRPr lang="en-US"/>
        </a:p>
      </dgm:t>
    </dgm:pt>
    <dgm:pt modelId="{4A25D3AA-DA99-4A90-ABC3-DCCA45A6BDE8}" type="sibTrans" cxnId="{B02A144C-E3F7-44F6-88FC-1093ABC831BA}">
      <dgm:prSet/>
      <dgm:spPr/>
      <dgm:t>
        <a:bodyPr/>
        <a:lstStyle/>
        <a:p>
          <a:endParaRPr lang="en-US"/>
        </a:p>
      </dgm:t>
    </dgm:pt>
    <dgm:pt modelId="{C457B56D-E9EB-4B16-9645-1744DFC8C73E}">
      <dgm:prSet/>
      <dgm:spPr/>
      <dgm:t>
        <a:bodyPr/>
        <a:lstStyle/>
        <a:p>
          <a:r>
            <a:rPr lang="tr-TR"/>
            <a:t>A)’s studing	B)’s studying	C)studying</a:t>
          </a:r>
          <a:endParaRPr lang="en-US"/>
        </a:p>
      </dgm:t>
    </dgm:pt>
    <dgm:pt modelId="{D44FE15F-7976-400F-A0A3-62AC27B16988}" type="parTrans" cxnId="{6C40CD59-FFE3-4605-BA3C-5B5327E88450}">
      <dgm:prSet/>
      <dgm:spPr/>
      <dgm:t>
        <a:bodyPr/>
        <a:lstStyle/>
        <a:p>
          <a:endParaRPr lang="en-US"/>
        </a:p>
      </dgm:t>
    </dgm:pt>
    <dgm:pt modelId="{A5C1F41C-D575-4DA2-95E4-281ABA24CA29}" type="sibTrans" cxnId="{6C40CD59-FFE3-4605-BA3C-5B5327E88450}">
      <dgm:prSet/>
      <dgm:spPr/>
      <dgm:t>
        <a:bodyPr/>
        <a:lstStyle/>
        <a:p>
          <a:endParaRPr lang="en-US"/>
        </a:p>
      </dgm:t>
    </dgm:pt>
    <dgm:pt modelId="{32F8960D-A5DC-4AC6-81A1-50FE181EFD88}">
      <dgm:prSet/>
      <dgm:spPr/>
      <dgm:t>
        <a:bodyPr/>
        <a:lstStyle/>
        <a:p>
          <a:r>
            <a:rPr lang="tr-TR"/>
            <a:t>7.We …B……to Malta last August.</a:t>
          </a:r>
          <a:endParaRPr lang="en-US"/>
        </a:p>
      </dgm:t>
    </dgm:pt>
    <dgm:pt modelId="{9CA6DDF8-983D-4FA1-9D07-22CE7E333C1B}" type="parTrans" cxnId="{88B6F6CF-E7DE-4DB4-A209-C1063F20A4DE}">
      <dgm:prSet/>
      <dgm:spPr/>
      <dgm:t>
        <a:bodyPr/>
        <a:lstStyle/>
        <a:p>
          <a:endParaRPr lang="en-US"/>
        </a:p>
      </dgm:t>
    </dgm:pt>
    <dgm:pt modelId="{F67181F6-AA95-4E72-A577-90F2F9CD3030}" type="sibTrans" cxnId="{88B6F6CF-E7DE-4DB4-A209-C1063F20A4DE}">
      <dgm:prSet/>
      <dgm:spPr/>
      <dgm:t>
        <a:bodyPr/>
        <a:lstStyle/>
        <a:p>
          <a:endParaRPr lang="en-US"/>
        </a:p>
      </dgm:t>
    </dgm:pt>
    <dgm:pt modelId="{6B423606-37AF-4727-BDEC-43B7598D6096}">
      <dgm:prSet/>
      <dgm:spPr/>
      <dgm:t>
        <a:bodyPr/>
        <a:lstStyle/>
        <a:p>
          <a:r>
            <a:rPr lang="tr-TR"/>
            <a:t>A)were		B)went		C)did went</a:t>
          </a:r>
          <a:endParaRPr lang="en-US"/>
        </a:p>
      </dgm:t>
    </dgm:pt>
    <dgm:pt modelId="{3EAB5AE1-7FE8-46DC-8138-0D3C9697C875}" type="parTrans" cxnId="{4E2383CF-90CD-4A4F-8606-6BDECEAD7CBF}">
      <dgm:prSet/>
      <dgm:spPr/>
      <dgm:t>
        <a:bodyPr/>
        <a:lstStyle/>
        <a:p>
          <a:endParaRPr lang="en-US"/>
        </a:p>
      </dgm:t>
    </dgm:pt>
    <dgm:pt modelId="{ADDE57B1-B3F7-4391-8218-FFD77901B80B}" type="sibTrans" cxnId="{4E2383CF-90CD-4A4F-8606-6BDECEAD7CBF}">
      <dgm:prSet/>
      <dgm:spPr/>
      <dgm:t>
        <a:bodyPr/>
        <a:lstStyle/>
        <a:p>
          <a:endParaRPr lang="en-US"/>
        </a:p>
      </dgm:t>
    </dgm:pt>
    <dgm:pt modelId="{3A4262F7-EB77-42E8-AFB2-5ECFA16675A9}">
      <dgm:prSet/>
      <dgm:spPr/>
      <dgm:t>
        <a:bodyPr/>
        <a:lstStyle/>
        <a:p>
          <a:r>
            <a:rPr lang="tr-TR"/>
            <a:t>8.When I got home my parents …A…..on the sofa.</a:t>
          </a:r>
          <a:endParaRPr lang="en-US"/>
        </a:p>
      </dgm:t>
    </dgm:pt>
    <dgm:pt modelId="{09D559CB-23FC-4A86-AD0E-AD63556E897F}" type="parTrans" cxnId="{F2F4B929-07AD-4D11-8720-207F48E25503}">
      <dgm:prSet/>
      <dgm:spPr/>
      <dgm:t>
        <a:bodyPr/>
        <a:lstStyle/>
        <a:p>
          <a:endParaRPr lang="en-US"/>
        </a:p>
      </dgm:t>
    </dgm:pt>
    <dgm:pt modelId="{2563DA09-7623-410D-ADCD-3E532831D51F}" type="sibTrans" cxnId="{F2F4B929-07AD-4D11-8720-207F48E25503}">
      <dgm:prSet/>
      <dgm:spPr/>
      <dgm:t>
        <a:bodyPr/>
        <a:lstStyle/>
        <a:p>
          <a:endParaRPr lang="en-US"/>
        </a:p>
      </dgm:t>
    </dgm:pt>
    <dgm:pt modelId="{F41ED340-CD18-46C5-97B3-01B7D03263A4}">
      <dgm:prSet/>
      <dgm:spPr/>
      <dgm:t>
        <a:bodyPr/>
        <a:lstStyle/>
        <a:p>
          <a:r>
            <a:rPr lang="tr-TR"/>
            <a:t>A)were sitting	B)was sitting	C)were siting</a:t>
          </a:r>
          <a:endParaRPr lang="en-US"/>
        </a:p>
      </dgm:t>
    </dgm:pt>
    <dgm:pt modelId="{C1F73EBE-60EF-4F72-AFA4-F381031CACAF}" type="parTrans" cxnId="{83EDB5D4-2437-4B8C-BF6C-73F0FD56A5A2}">
      <dgm:prSet/>
      <dgm:spPr/>
      <dgm:t>
        <a:bodyPr/>
        <a:lstStyle/>
        <a:p>
          <a:endParaRPr lang="en-US"/>
        </a:p>
      </dgm:t>
    </dgm:pt>
    <dgm:pt modelId="{2DAF358C-3134-44D0-BD6E-816669E83880}" type="sibTrans" cxnId="{83EDB5D4-2437-4B8C-BF6C-73F0FD56A5A2}">
      <dgm:prSet/>
      <dgm:spPr/>
      <dgm:t>
        <a:bodyPr/>
        <a:lstStyle/>
        <a:p>
          <a:endParaRPr lang="en-US"/>
        </a:p>
      </dgm:t>
    </dgm:pt>
    <dgm:pt modelId="{0B58FDA4-4B2E-427D-B325-B2625C0B3B86}" type="pres">
      <dgm:prSet presAssocID="{C190800A-CA93-4363-8FB4-8A358A4A1BD9}" presName="root" presStyleCnt="0">
        <dgm:presLayoutVars>
          <dgm:dir/>
          <dgm:resizeHandles val="exact"/>
        </dgm:presLayoutVars>
      </dgm:prSet>
      <dgm:spPr/>
    </dgm:pt>
    <dgm:pt modelId="{7907F593-AC11-47EC-834F-B63A139FAED8}" type="pres">
      <dgm:prSet presAssocID="{3B051026-0D95-44B3-B42A-3C7A73678775}" presName="compNode" presStyleCnt="0"/>
      <dgm:spPr/>
    </dgm:pt>
    <dgm:pt modelId="{16238A42-BEA3-4623-A3A6-58F0A8D5B18A}" type="pres">
      <dgm:prSet presAssocID="{3B051026-0D95-44B3-B42A-3C7A73678775}" presName="bgRect" presStyleLbl="bgShp" presStyleIdx="0" presStyleCnt="8"/>
      <dgm:spPr/>
    </dgm:pt>
    <dgm:pt modelId="{E7E100B3-1202-49E0-B232-0CA55807037A}" type="pres">
      <dgm:prSet presAssocID="{3B051026-0D95-44B3-B42A-3C7A73678775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 Set"/>
        </a:ext>
      </dgm:extLst>
    </dgm:pt>
    <dgm:pt modelId="{1D92816E-A8E9-443C-A05E-7A2FBF981602}" type="pres">
      <dgm:prSet presAssocID="{3B051026-0D95-44B3-B42A-3C7A73678775}" presName="spaceRect" presStyleCnt="0"/>
      <dgm:spPr/>
    </dgm:pt>
    <dgm:pt modelId="{DC1827B2-6CDC-4C34-A686-74961C0C357B}" type="pres">
      <dgm:prSet presAssocID="{3B051026-0D95-44B3-B42A-3C7A73678775}" presName="parTx" presStyleLbl="revTx" presStyleIdx="0" presStyleCnt="8">
        <dgm:presLayoutVars>
          <dgm:chMax val="0"/>
          <dgm:chPref val="0"/>
        </dgm:presLayoutVars>
      </dgm:prSet>
      <dgm:spPr/>
    </dgm:pt>
    <dgm:pt modelId="{1647F8D9-9B07-4E08-9D93-F6FFD8E59DEC}" type="pres">
      <dgm:prSet presAssocID="{B26D7C70-5B54-405D-B86C-AF7E1C28A7FA}" presName="sibTrans" presStyleCnt="0"/>
      <dgm:spPr/>
    </dgm:pt>
    <dgm:pt modelId="{D11CA281-A9DA-40A8-81B1-FD09EE288CED}" type="pres">
      <dgm:prSet presAssocID="{BD1E772D-7616-403D-A8AA-5A7661FFD68D}" presName="compNode" presStyleCnt="0"/>
      <dgm:spPr/>
    </dgm:pt>
    <dgm:pt modelId="{380CA2E7-966B-408E-B505-379F6328A83B}" type="pres">
      <dgm:prSet presAssocID="{BD1E772D-7616-403D-A8AA-5A7661FFD68D}" presName="bgRect" presStyleLbl="bgShp" presStyleIdx="1" presStyleCnt="8"/>
      <dgm:spPr/>
    </dgm:pt>
    <dgm:pt modelId="{D4E5CA17-2964-409A-8805-84FD35BEE515}" type="pres">
      <dgm:prSet presAssocID="{BD1E772D-7616-403D-A8AA-5A7661FFD68D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AC3DAF7C-FB50-4753-AEED-1BCAB26D5BE7}" type="pres">
      <dgm:prSet presAssocID="{BD1E772D-7616-403D-A8AA-5A7661FFD68D}" presName="spaceRect" presStyleCnt="0"/>
      <dgm:spPr/>
    </dgm:pt>
    <dgm:pt modelId="{E5B3BD98-2F8D-4D6C-BD51-2969A2A269B5}" type="pres">
      <dgm:prSet presAssocID="{BD1E772D-7616-403D-A8AA-5A7661FFD68D}" presName="parTx" presStyleLbl="revTx" presStyleIdx="1" presStyleCnt="8">
        <dgm:presLayoutVars>
          <dgm:chMax val="0"/>
          <dgm:chPref val="0"/>
        </dgm:presLayoutVars>
      </dgm:prSet>
      <dgm:spPr/>
    </dgm:pt>
    <dgm:pt modelId="{569BFC1D-B307-4424-9B00-6871AD0104A6}" type="pres">
      <dgm:prSet presAssocID="{2C1E00C0-6FAB-4372-A812-E8523284DE77}" presName="sibTrans" presStyleCnt="0"/>
      <dgm:spPr/>
    </dgm:pt>
    <dgm:pt modelId="{FD15C3B2-CE1E-474B-9552-D5ACE8A1A3C2}" type="pres">
      <dgm:prSet presAssocID="{CA4CB1C1-81D3-459A-B4CD-A68D4A942AEB}" presName="compNode" presStyleCnt="0"/>
      <dgm:spPr/>
    </dgm:pt>
    <dgm:pt modelId="{A35CF59E-41CB-44C3-9B3F-A0B84A4D7E7F}" type="pres">
      <dgm:prSet presAssocID="{CA4CB1C1-81D3-459A-B4CD-A68D4A942AEB}" presName="bgRect" presStyleLbl="bgShp" presStyleIdx="2" presStyleCnt="8"/>
      <dgm:spPr/>
    </dgm:pt>
    <dgm:pt modelId="{A48A25ED-10DE-497A-BFF5-A1423777A822}" type="pres">
      <dgm:prSet presAssocID="{CA4CB1C1-81D3-459A-B4CD-A68D4A942AEB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rse"/>
        </a:ext>
      </dgm:extLst>
    </dgm:pt>
    <dgm:pt modelId="{6C75A99C-EE8A-45E1-99C9-3B10BBC237E8}" type="pres">
      <dgm:prSet presAssocID="{CA4CB1C1-81D3-459A-B4CD-A68D4A942AEB}" presName="spaceRect" presStyleCnt="0"/>
      <dgm:spPr/>
    </dgm:pt>
    <dgm:pt modelId="{78C894D2-F968-4353-B12B-86AF5239BFC9}" type="pres">
      <dgm:prSet presAssocID="{CA4CB1C1-81D3-459A-B4CD-A68D4A942AEB}" presName="parTx" presStyleLbl="revTx" presStyleIdx="2" presStyleCnt="8">
        <dgm:presLayoutVars>
          <dgm:chMax val="0"/>
          <dgm:chPref val="0"/>
        </dgm:presLayoutVars>
      </dgm:prSet>
      <dgm:spPr/>
    </dgm:pt>
    <dgm:pt modelId="{775A373F-FDCB-456A-B605-4FCF53635ADD}" type="pres">
      <dgm:prSet presAssocID="{4A25D3AA-DA99-4A90-ABC3-DCCA45A6BDE8}" presName="sibTrans" presStyleCnt="0"/>
      <dgm:spPr/>
    </dgm:pt>
    <dgm:pt modelId="{50FA84E8-B26E-4809-A3C3-900E3ADC05DF}" type="pres">
      <dgm:prSet presAssocID="{C457B56D-E9EB-4B16-9645-1744DFC8C73E}" presName="compNode" presStyleCnt="0"/>
      <dgm:spPr/>
    </dgm:pt>
    <dgm:pt modelId="{CB0E229F-A536-496D-93FA-2EB3D26A4E65}" type="pres">
      <dgm:prSet presAssocID="{C457B56D-E9EB-4B16-9645-1744DFC8C73E}" presName="bgRect" presStyleLbl="bgShp" presStyleIdx="3" presStyleCnt="8"/>
      <dgm:spPr/>
    </dgm:pt>
    <dgm:pt modelId="{804017A1-5A78-4D1D-8AF3-2CDDCABF4ACF}" type="pres">
      <dgm:prSet presAssocID="{C457B56D-E9EB-4B16-9645-1744DFC8C73E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90A6B01-F2C8-43D7-9687-7C6BC5CB04A2}" type="pres">
      <dgm:prSet presAssocID="{C457B56D-E9EB-4B16-9645-1744DFC8C73E}" presName="spaceRect" presStyleCnt="0"/>
      <dgm:spPr/>
    </dgm:pt>
    <dgm:pt modelId="{2E1957FA-46ED-4E94-951F-AC21C916CB17}" type="pres">
      <dgm:prSet presAssocID="{C457B56D-E9EB-4B16-9645-1744DFC8C73E}" presName="parTx" presStyleLbl="revTx" presStyleIdx="3" presStyleCnt="8">
        <dgm:presLayoutVars>
          <dgm:chMax val="0"/>
          <dgm:chPref val="0"/>
        </dgm:presLayoutVars>
      </dgm:prSet>
      <dgm:spPr/>
    </dgm:pt>
    <dgm:pt modelId="{CFF3B532-166F-4024-913D-3E93DD420765}" type="pres">
      <dgm:prSet presAssocID="{A5C1F41C-D575-4DA2-95E4-281ABA24CA29}" presName="sibTrans" presStyleCnt="0"/>
      <dgm:spPr/>
    </dgm:pt>
    <dgm:pt modelId="{2E4ABA00-9E1A-4077-9E71-712CE9FCFEB1}" type="pres">
      <dgm:prSet presAssocID="{32F8960D-A5DC-4AC6-81A1-50FE181EFD88}" presName="compNode" presStyleCnt="0"/>
      <dgm:spPr/>
    </dgm:pt>
    <dgm:pt modelId="{A77762D5-BFC5-4973-9E40-BAFE6E42844B}" type="pres">
      <dgm:prSet presAssocID="{32F8960D-A5DC-4AC6-81A1-50FE181EFD88}" presName="bgRect" presStyleLbl="bgShp" presStyleIdx="4" presStyleCnt="8"/>
      <dgm:spPr/>
    </dgm:pt>
    <dgm:pt modelId="{2F2CF04E-C13E-43A2-A359-FAE9185AD4F5}" type="pres">
      <dgm:prSet presAssocID="{32F8960D-A5DC-4AC6-81A1-50FE181EFD88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61CE1C49-77D7-49EF-97BF-AA279B1F2E79}" type="pres">
      <dgm:prSet presAssocID="{32F8960D-A5DC-4AC6-81A1-50FE181EFD88}" presName="spaceRect" presStyleCnt="0"/>
      <dgm:spPr/>
    </dgm:pt>
    <dgm:pt modelId="{4D68E23F-595D-4ADD-90D8-761D95016D1B}" type="pres">
      <dgm:prSet presAssocID="{32F8960D-A5DC-4AC6-81A1-50FE181EFD88}" presName="parTx" presStyleLbl="revTx" presStyleIdx="4" presStyleCnt="8">
        <dgm:presLayoutVars>
          <dgm:chMax val="0"/>
          <dgm:chPref val="0"/>
        </dgm:presLayoutVars>
      </dgm:prSet>
      <dgm:spPr/>
    </dgm:pt>
    <dgm:pt modelId="{60A516EA-23DF-4C1D-B6DB-92B750662D4E}" type="pres">
      <dgm:prSet presAssocID="{F67181F6-AA95-4E72-A577-90F2F9CD3030}" presName="sibTrans" presStyleCnt="0"/>
      <dgm:spPr/>
    </dgm:pt>
    <dgm:pt modelId="{28895F9E-3F50-42CE-B2EE-0B56A1EDC1CA}" type="pres">
      <dgm:prSet presAssocID="{6B423606-37AF-4727-BDEC-43B7598D6096}" presName="compNode" presStyleCnt="0"/>
      <dgm:spPr/>
    </dgm:pt>
    <dgm:pt modelId="{026D29CD-90AA-4A60-9B99-F8A41C6A41C6}" type="pres">
      <dgm:prSet presAssocID="{6B423606-37AF-4727-BDEC-43B7598D6096}" presName="bgRect" presStyleLbl="bgShp" presStyleIdx="5" presStyleCnt="8"/>
      <dgm:spPr/>
    </dgm:pt>
    <dgm:pt modelId="{73FA9A19-6FEA-439D-B8A9-B8F554B0F948}" type="pres">
      <dgm:prSet presAssocID="{6B423606-37AF-4727-BDEC-43B7598D6096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ialArts"/>
        </a:ext>
      </dgm:extLst>
    </dgm:pt>
    <dgm:pt modelId="{537B61F7-A827-44E9-813E-7B5D1D6EE1D3}" type="pres">
      <dgm:prSet presAssocID="{6B423606-37AF-4727-BDEC-43B7598D6096}" presName="spaceRect" presStyleCnt="0"/>
      <dgm:spPr/>
    </dgm:pt>
    <dgm:pt modelId="{35225092-67C2-4BAB-8FD9-6BA10238700D}" type="pres">
      <dgm:prSet presAssocID="{6B423606-37AF-4727-BDEC-43B7598D6096}" presName="parTx" presStyleLbl="revTx" presStyleIdx="5" presStyleCnt="8">
        <dgm:presLayoutVars>
          <dgm:chMax val="0"/>
          <dgm:chPref val="0"/>
        </dgm:presLayoutVars>
      </dgm:prSet>
      <dgm:spPr/>
    </dgm:pt>
    <dgm:pt modelId="{5E45196D-E152-4285-900F-73457BF3EA58}" type="pres">
      <dgm:prSet presAssocID="{ADDE57B1-B3F7-4391-8218-FFD77901B80B}" presName="sibTrans" presStyleCnt="0"/>
      <dgm:spPr/>
    </dgm:pt>
    <dgm:pt modelId="{3F58D8F8-2EC9-4ECD-9F8E-CD0148EF28E8}" type="pres">
      <dgm:prSet presAssocID="{3A4262F7-EB77-42E8-AFB2-5ECFA16675A9}" presName="compNode" presStyleCnt="0"/>
      <dgm:spPr/>
    </dgm:pt>
    <dgm:pt modelId="{AF2ABAEC-0160-48CA-B316-0B7E8B4D23A1}" type="pres">
      <dgm:prSet presAssocID="{3A4262F7-EB77-42E8-AFB2-5ECFA16675A9}" presName="bgRect" presStyleLbl="bgShp" presStyleIdx="6" presStyleCnt="8"/>
      <dgm:spPr/>
    </dgm:pt>
    <dgm:pt modelId="{4F041AC4-491E-40B2-A0AC-FD62075A942E}" type="pres">
      <dgm:prSet presAssocID="{3A4262F7-EB77-42E8-AFB2-5ECFA16675A9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9EA61288-1F9F-43B2-BFAC-F97402B5FEC6}" type="pres">
      <dgm:prSet presAssocID="{3A4262F7-EB77-42E8-AFB2-5ECFA16675A9}" presName="spaceRect" presStyleCnt="0"/>
      <dgm:spPr/>
    </dgm:pt>
    <dgm:pt modelId="{2CB6EEE1-BB59-4A71-B9BB-F48CF523F733}" type="pres">
      <dgm:prSet presAssocID="{3A4262F7-EB77-42E8-AFB2-5ECFA16675A9}" presName="parTx" presStyleLbl="revTx" presStyleIdx="6" presStyleCnt="8">
        <dgm:presLayoutVars>
          <dgm:chMax val="0"/>
          <dgm:chPref val="0"/>
        </dgm:presLayoutVars>
      </dgm:prSet>
      <dgm:spPr/>
    </dgm:pt>
    <dgm:pt modelId="{5A35CDB7-824F-4F31-912B-866825E401F8}" type="pres">
      <dgm:prSet presAssocID="{2563DA09-7623-410D-ADCD-3E532831D51F}" presName="sibTrans" presStyleCnt="0"/>
      <dgm:spPr/>
    </dgm:pt>
    <dgm:pt modelId="{AEDE4392-D7B8-45A0-862F-979E18AF9821}" type="pres">
      <dgm:prSet presAssocID="{F41ED340-CD18-46C5-97B3-01B7D03263A4}" presName="compNode" presStyleCnt="0"/>
      <dgm:spPr/>
    </dgm:pt>
    <dgm:pt modelId="{1C41731B-55BA-42DF-984C-054726EE4AED}" type="pres">
      <dgm:prSet presAssocID="{F41ED340-CD18-46C5-97B3-01B7D03263A4}" presName="bgRect" presStyleLbl="bgShp" presStyleIdx="7" presStyleCnt="8"/>
      <dgm:spPr/>
    </dgm:pt>
    <dgm:pt modelId="{7CCF852A-0505-44F2-9FFE-29EE15E6080D}" type="pres">
      <dgm:prSet presAssocID="{F41ED340-CD18-46C5-97B3-01B7D03263A4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uch"/>
        </a:ext>
      </dgm:extLst>
    </dgm:pt>
    <dgm:pt modelId="{D9DDA7E6-F33E-45DF-A56C-939506F260EC}" type="pres">
      <dgm:prSet presAssocID="{F41ED340-CD18-46C5-97B3-01B7D03263A4}" presName="spaceRect" presStyleCnt="0"/>
      <dgm:spPr/>
    </dgm:pt>
    <dgm:pt modelId="{3764AF42-587A-47E2-8FBC-EA0A54C03BE3}" type="pres">
      <dgm:prSet presAssocID="{F41ED340-CD18-46C5-97B3-01B7D03263A4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DEF26E1A-ECD1-4204-BFA1-64DF53BE34B6}" type="presOf" srcId="{CA4CB1C1-81D3-459A-B4CD-A68D4A942AEB}" destId="{78C894D2-F968-4353-B12B-86AF5239BFC9}" srcOrd="0" destOrd="0" presId="urn:microsoft.com/office/officeart/2018/2/layout/IconVerticalSolidList"/>
    <dgm:cxn modelId="{A9EC9921-39DF-47AC-BEC2-E219F561C865}" type="presOf" srcId="{BD1E772D-7616-403D-A8AA-5A7661FFD68D}" destId="{E5B3BD98-2F8D-4D6C-BD51-2969A2A269B5}" srcOrd="0" destOrd="0" presId="urn:microsoft.com/office/officeart/2018/2/layout/IconVerticalSolidList"/>
    <dgm:cxn modelId="{F2F4B929-07AD-4D11-8720-207F48E25503}" srcId="{C190800A-CA93-4363-8FB4-8A358A4A1BD9}" destId="{3A4262F7-EB77-42E8-AFB2-5ECFA16675A9}" srcOrd="6" destOrd="0" parTransId="{09D559CB-23FC-4A86-AD0E-AD63556E897F}" sibTransId="{2563DA09-7623-410D-ADCD-3E532831D51F}"/>
    <dgm:cxn modelId="{BE1ADE38-A85E-4916-ADD9-09709F2E29AB}" type="presOf" srcId="{32F8960D-A5DC-4AC6-81A1-50FE181EFD88}" destId="{4D68E23F-595D-4ADD-90D8-761D95016D1B}" srcOrd="0" destOrd="0" presId="urn:microsoft.com/office/officeart/2018/2/layout/IconVerticalSolidList"/>
    <dgm:cxn modelId="{1E674266-501B-4E36-83FB-0CAD432EAB3C}" type="presOf" srcId="{3B051026-0D95-44B3-B42A-3C7A73678775}" destId="{DC1827B2-6CDC-4C34-A686-74961C0C357B}" srcOrd="0" destOrd="0" presId="urn:microsoft.com/office/officeart/2018/2/layout/IconVerticalSolidList"/>
    <dgm:cxn modelId="{B02A144C-E3F7-44F6-88FC-1093ABC831BA}" srcId="{C190800A-CA93-4363-8FB4-8A358A4A1BD9}" destId="{CA4CB1C1-81D3-459A-B4CD-A68D4A942AEB}" srcOrd="2" destOrd="0" parTransId="{D6498E49-3BC1-4828-84C0-09D55D594DD2}" sibTransId="{4A25D3AA-DA99-4A90-ABC3-DCCA45A6BDE8}"/>
    <dgm:cxn modelId="{629E1E78-A0B4-4514-93C6-2552015FA6B2}" srcId="{C190800A-CA93-4363-8FB4-8A358A4A1BD9}" destId="{3B051026-0D95-44B3-B42A-3C7A73678775}" srcOrd="0" destOrd="0" parTransId="{EB1F4963-00AC-4DB7-8854-89448C976796}" sibTransId="{B26D7C70-5B54-405D-B86C-AF7E1C28A7FA}"/>
    <dgm:cxn modelId="{6C40CD59-FFE3-4605-BA3C-5B5327E88450}" srcId="{C190800A-CA93-4363-8FB4-8A358A4A1BD9}" destId="{C457B56D-E9EB-4B16-9645-1744DFC8C73E}" srcOrd="3" destOrd="0" parTransId="{D44FE15F-7976-400F-A0A3-62AC27B16988}" sibTransId="{A5C1F41C-D575-4DA2-95E4-281ABA24CA29}"/>
    <dgm:cxn modelId="{E30FBB7F-6FE9-4CDE-AA48-688CE776DB99}" type="presOf" srcId="{3A4262F7-EB77-42E8-AFB2-5ECFA16675A9}" destId="{2CB6EEE1-BB59-4A71-B9BB-F48CF523F733}" srcOrd="0" destOrd="0" presId="urn:microsoft.com/office/officeart/2018/2/layout/IconVerticalSolidList"/>
    <dgm:cxn modelId="{50A49EA1-48A4-444C-BAAD-8D1AF95E1642}" srcId="{C190800A-CA93-4363-8FB4-8A358A4A1BD9}" destId="{BD1E772D-7616-403D-A8AA-5A7661FFD68D}" srcOrd="1" destOrd="0" parTransId="{277ABE4C-0F5B-457D-A58C-F4B62C176A39}" sibTransId="{2C1E00C0-6FAB-4372-A812-E8523284DE77}"/>
    <dgm:cxn modelId="{9CF30BC5-2489-4CE7-AD03-97C3C9C2C82F}" type="presOf" srcId="{C457B56D-E9EB-4B16-9645-1744DFC8C73E}" destId="{2E1957FA-46ED-4E94-951F-AC21C916CB17}" srcOrd="0" destOrd="0" presId="urn:microsoft.com/office/officeart/2018/2/layout/IconVerticalSolidList"/>
    <dgm:cxn modelId="{4E2383CF-90CD-4A4F-8606-6BDECEAD7CBF}" srcId="{C190800A-CA93-4363-8FB4-8A358A4A1BD9}" destId="{6B423606-37AF-4727-BDEC-43B7598D6096}" srcOrd="5" destOrd="0" parTransId="{3EAB5AE1-7FE8-46DC-8138-0D3C9697C875}" sibTransId="{ADDE57B1-B3F7-4391-8218-FFD77901B80B}"/>
    <dgm:cxn modelId="{88B6F6CF-E7DE-4DB4-A209-C1063F20A4DE}" srcId="{C190800A-CA93-4363-8FB4-8A358A4A1BD9}" destId="{32F8960D-A5DC-4AC6-81A1-50FE181EFD88}" srcOrd="4" destOrd="0" parTransId="{9CA6DDF8-983D-4FA1-9D07-22CE7E333C1B}" sibTransId="{F67181F6-AA95-4E72-A577-90F2F9CD3030}"/>
    <dgm:cxn modelId="{83EDB5D4-2437-4B8C-BF6C-73F0FD56A5A2}" srcId="{C190800A-CA93-4363-8FB4-8A358A4A1BD9}" destId="{F41ED340-CD18-46C5-97B3-01B7D03263A4}" srcOrd="7" destOrd="0" parTransId="{C1F73EBE-60EF-4F72-AFA4-F381031CACAF}" sibTransId="{2DAF358C-3134-44D0-BD6E-816669E83880}"/>
    <dgm:cxn modelId="{20F405DA-9653-447B-828A-9AF02C7263CD}" type="presOf" srcId="{F41ED340-CD18-46C5-97B3-01B7D03263A4}" destId="{3764AF42-587A-47E2-8FBC-EA0A54C03BE3}" srcOrd="0" destOrd="0" presId="urn:microsoft.com/office/officeart/2018/2/layout/IconVerticalSolidList"/>
    <dgm:cxn modelId="{9D0933E5-44F7-43A5-B5B7-91DEC12921A6}" type="presOf" srcId="{6B423606-37AF-4727-BDEC-43B7598D6096}" destId="{35225092-67C2-4BAB-8FD9-6BA10238700D}" srcOrd="0" destOrd="0" presId="urn:microsoft.com/office/officeart/2018/2/layout/IconVerticalSolidList"/>
    <dgm:cxn modelId="{0D6B34E9-E407-49D8-A82C-299267DDA1D5}" type="presOf" srcId="{C190800A-CA93-4363-8FB4-8A358A4A1BD9}" destId="{0B58FDA4-4B2E-427D-B325-B2625C0B3B86}" srcOrd="0" destOrd="0" presId="urn:microsoft.com/office/officeart/2018/2/layout/IconVerticalSolidList"/>
    <dgm:cxn modelId="{FA37C21F-DCA6-4C1D-8920-B295249ED0AF}" type="presParOf" srcId="{0B58FDA4-4B2E-427D-B325-B2625C0B3B86}" destId="{7907F593-AC11-47EC-834F-B63A139FAED8}" srcOrd="0" destOrd="0" presId="urn:microsoft.com/office/officeart/2018/2/layout/IconVerticalSolidList"/>
    <dgm:cxn modelId="{E66852E4-D766-47E6-8630-EF3B8A77F14E}" type="presParOf" srcId="{7907F593-AC11-47EC-834F-B63A139FAED8}" destId="{16238A42-BEA3-4623-A3A6-58F0A8D5B18A}" srcOrd="0" destOrd="0" presId="urn:microsoft.com/office/officeart/2018/2/layout/IconVerticalSolidList"/>
    <dgm:cxn modelId="{2470244A-536F-4D0E-8A63-64B407E6EF02}" type="presParOf" srcId="{7907F593-AC11-47EC-834F-B63A139FAED8}" destId="{E7E100B3-1202-49E0-B232-0CA55807037A}" srcOrd="1" destOrd="0" presId="urn:microsoft.com/office/officeart/2018/2/layout/IconVerticalSolidList"/>
    <dgm:cxn modelId="{72D976FC-0E46-4C4D-83A2-8DB629D46B27}" type="presParOf" srcId="{7907F593-AC11-47EC-834F-B63A139FAED8}" destId="{1D92816E-A8E9-443C-A05E-7A2FBF981602}" srcOrd="2" destOrd="0" presId="urn:microsoft.com/office/officeart/2018/2/layout/IconVerticalSolidList"/>
    <dgm:cxn modelId="{340B0FD6-D9C2-40CF-BDEC-BB687A97E97D}" type="presParOf" srcId="{7907F593-AC11-47EC-834F-B63A139FAED8}" destId="{DC1827B2-6CDC-4C34-A686-74961C0C357B}" srcOrd="3" destOrd="0" presId="urn:microsoft.com/office/officeart/2018/2/layout/IconVerticalSolidList"/>
    <dgm:cxn modelId="{156D3B89-4DEF-49A0-93CF-2A2FC12E4A59}" type="presParOf" srcId="{0B58FDA4-4B2E-427D-B325-B2625C0B3B86}" destId="{1647F8D9-9B07-4E08-9D93-F6FFD8E59DEC}" srcOrd="1" destOrd="0" presId="urn:microsoft.com/office/officeart/2018/2/layout/IconVerticalSolidList"/>
    <dgm:cxn modelId="{0F2607FC-0B94-4A97-9F36-C14CE8E83EDC}" type="presParOf" srcId="{0B58FDA4-4B2E-427D-B325-B2625C0B3B86}" destId="{D11CA281-A9DA-40A8-81B1-FD09EE288CED}" srcOrd="2" destOrd="0" presId="urn:microsoft.com/office/officeart/2018/2/layout/IconVerticalSolidList"/>
    <dgm:cxn modelId="{9A4C3EB2-914A-464B-8638-C4D6F0A24A3F}" type="presParOf" srcId="{D11CA281-A9DA-40A8-81B1-FD09EE288CED}" destId="{380CA2E7-966B-408E-B505-379F6328A83B}" srcOrd="0" destOrd="0" presId="urn:microsoft.com/office/officeart/2018/2/layout/IconVerticalSolidList"/>
    <dgm:cxn modelId="{6ED96196-91B9-4359-83D5-70E8C686DF11}" type="presParOf" srcId="{D11CA281-A9DA-40A8-81B1-FD09EE288CED}" destId="{D4E5CA17-2964-409A-8805-84FD35BEE515}" srcOrd="1" destOrd="0" presId="urn:microsoft.com/office/officeart/2018/2/layout/IconVerticalSolidList"/>
    <dgm:cxn modelId="{210FEB5A-3071-4750-AE9C-39305078718F}" type="presParOf" srcId="{D11CA281-A9DA-40A8-81B1-FD09EE288CED}" destId="{AC3DAF7C-FB50-4753-AEED-1BCAB26D5BE7}" srcOrd="2" destOrd="0" presId="urn:microsoft.com/office/officeart/2018/2/layout/IconVerticalSolidList"/>
    <dgm:cxn modelId="{44D69797-8F56-44FC-86A8-C1F87A70E22C}" type="presParOf" srcId="{D11CA281-A9DA-40A8-81B1-FD09EE288CED}" destId="{E5B3BD98-2F8D-4D6C-BD51-2969A2A269B5}" srcOrd="3" destOrd="0" presId="urn:microsoft.com/office/officeart/2018/2/layout/IconVerticalSolidList"/>
    <dgm:cxn modelId="{AAAA13C8-85B1-40D0-BC77-D6516EA162B8}" type="presParOf" srcId="{0B58FDA4-4B2E-427D-B325-B2625C0B3B86}" destId="{569BFC1D-B307-4424-9B00-6871AD0104A6}" srcOrd="3" destOrd="0" presId="urn:microsoft.com/office/officeart/2018/2/layout/IconVerticalSolidList"/>
    <dgm:cxn modelId="{0ED05162-24C3-419A-9117-A1B0598793C2}" type="presParOf" srcId="{0B58FDA4-4B2E-427D-B325-B2625C0B3B86}" destId="{FD15C3B2-CE1E-474B-9552-D5ACE8A1A3C2}" srcOrd="4" destOrd="0" presId="urn:microsoft.com/office/officeart/2018/2/layout/IconVerticalSolidList"/>
    <dgm:cxn modelId="{610485B4-1D53-42F5-A8BD-A3F08E5D9C06}" type="presParOf" srcId="{FD15C3B2-CE1E-474B-9552-D5ACE8A1A3C2}" destId="{A35CF59E-41CB-44C3-9B3F-A0B84A4D7E7F}" srcOrd="0" destOrd="0" presId="urn:microsoft.com/office/officeart/2018/2/layout/IconVerticalSolidList"/>
    <dgm:cxn modelId="{7E75BEEB-8C5E-4803-A4D3-833DEDC1C4BE}" type="presParOf" srcId="{FD15C3B2-CE1E-474B-9552-D5ACE8A1A3C2}" destId="{A48A25ED-10DE-497A-BFF5-A1423777A822}" srcOrd="1" destOrd="0" presId="urn:microsoft.com/office/officeart/2018/2/layout/IconVerticalSolidList"/>
    <dgm:cxn modelId="{5CF7DCC4-76EB-4192-8B44-82BA7DD82B2A}" type="presParOf" srcId="{FD15C3B2-CE1E-474B-9552-D5ACE8A1A3C2}" destId="{6C75A99C-EE8A-45E1-99C9-3B10BBC237E8}" srcOrd="2" destOrd="0" presId="urn:microsoft.com/office/officeart/2018/2/layout/IconVerticalSolidList"/>
    <dgm:cxn modelId="{0EC1F570-2187-49FB-B7A9-604F6551A587}" type="presParOf" srcId="{FD15C3B2-CE1E-474B-9552-D5ACE8A1A3C2}" destId="{78C894D2-F968-4353-B12B-86AF5239BFC9}" srcOrd="3" destOrd="0" presId="urn:microsoft.com/office/officeart/2018/2/layout/IconVerticalSolidList"/>
    <dgm:cxn modelId="{3008728E-3E0F-4BB8-B00D-B773925B0AF5}" type="presParOf" srcId="{0B58FDA4-4B2E-427D-B325-B2625C0B3B86}" destId="{775A373F-FDCB-456A-B605-4FCF53635ADD}" srcOrd="5" destOrd="0" presId="urn:microsoft.com/office/officeart/2018/2/layout/IconVerticalSolidList"/>
    <dgm:cxn modelId="{DEEF94E1-4D47-4F28-8BF2-A201CA00FBA3}" type="presParOf" srcId="{0B58FDA4-4B2E-427D-B325-B2625C0B3B86}" destId="{50FA84E8-B26E-4809-A3C3-900E3ADC05DF}" srcOrd="6" destOrd="0" presId="urn:microsoft.com/office/officeart/2018/2/layout/IconVerticalSolidList"/>
    <dgm:cxn modelId="{B9169281-6254-429C-81F6-973073D02618}" type="presParOf" srcId="{50FA84E8-B26E-4809-A3C3-900E3ADC05DF}" destId="{CB0E229F-A536-496D-93FA-2EB3D26A4E65}" srcOrd="0" destOrd="0" presId="urn:microsoft.com/office/officeart/2018/2/layout/IconVerticalSolidList"/>
    <dgm:cxn modelId="{2E313C02-134A-47E7-AF5D-105F824B0621}" type="presParOf" srcId="{50FA84E8-B26E-4809-A3C3-900E3ADC05DF}" destId="{804017A1-5A78-4D1D-8AF3-2CDDCABF4ACF}" srcOrd="1" destOrd="0" presId="urn:microsoft.com/office/officeart/2018/2/layout/IconVerticalSolidList"/>
    <dgm:cxn modelId="{FCEF9A04-FBC5-44DF-B791-7FA0A652F660}" type="presParOf" srcId="{50FA84E8-B26E-4809-A3C3-900E3ADC05DF}" destId="{990A6B01-F2C8-43D7-9687-7C6BC5CB04A2}" srcOrd="2" destOrd="0" presId="urn:microsoft.com/office/officeart/2018/2/layout/IconVerticalSolidList"/>
    <dgm:cxn modelId="{B64E2F4B-DC93-4EF3-8106-E801D528F80E}" type="presParOf" srcId="{50FA84E8-B26E-4809-A3C3-900E3ADC05DF}" destId="{2E1957FA-46ED-4E94-951F-AC21C916CB17}" srcOrd="3" destOrd="0" presId="urn:microsoft.com/office/officeart/2018/2/layout/IconVerticalSolidList"/>
    <dgm:cxn modelId="{139A05CD-81D1-45A1-B002-F21AFC74FBF0}" type="presParOf" srcId="{0B58FDA4-4B2E-427D-B325-B2625C0B3B86}" destId="{CFF3B532-166F-4024-913D-3E93DD420765}" srcOrd="7" destOrd="0" presId="urn:microsoft.com/office/officeart/2018/2/layout/IconVerticalSolidList"/>
    <dgm:cxn modelId="{B7556C67-3652-4AB7-A4AD-D35157CC113F}" type="presParOf" srcId="{0B58FDA4-4B2E-427D-B325-B2625C0B3B86}" destId="{2E4ABA00-9E1A-4077-9E71-712CE9FCFEB1}" srcOrd="8" destOrd="0" presId="urn:microsoft.com/office/officeart/2018/2/layout/IconVerticalSolidList"/>
    <dgm:cxn modelId="{9DA9F88F-0766-4D68-A979-470B9B008A47}" type="presParOf" srcId="{2E4ABA00-9E1A-4077-9E71-712CE9FCFEB1}" destId="{A77762D5-BFC5-4973-9E40-BAFE6E42844B}" srcOrd="0" destOrd="0" presId="urn:microsoft.com/office/officeart/2018/2/layout/IconVerticalSolidList"/>
    <dgm:cxn modelId="{A44BDCD8-493C-4F39-B723-D9226605A95D}" type="presParOf" srcId="{2E4ABA00-9E1A-4077-9E71-712CE9FCFEB1}" destId="{2F2CF04E-C13E-43A2-A359-FAE9185AD4F5}" srcOrd="1" destOrd="0" presId="urn:microsoft.com/office/officeart/2018/2/layout/IconVerticalSolidList"/>
    <dgm:cxn modelId="{549389EE-65D9-4F31-B71B-9921E068E6E6}" type="presParOf" srcId="{2E4ABA00-9E1A-4077-9E71-712CE9FCFEB1}" destId="{61CE1C49-77D7-49EF-97BF-AA279B1F2E79}" srcOrd="2" destOrd="0" presId="urn:microsoft.com/office/officeart/2018/2/layout/IconVerticalSolidList"/>
    <dgm:cxn modelId="{727D12E7-F088-4CDC-934C-254FEA98DEFB}" type="presParOf" srcId="{2E4ABA00-9E1A-4077-9E71-712CE9FCFEB1}" destId="{4D68E23F-595D-4ADD-90D8-761D95016D1B}" srcOrd="3" destOrd="0" presId="urn:microsoft.com/office/officeart/2018/2/layout/IconVerticalSolidList"/>
    <dgm:cxn modelId="{34A19EE1-D578-4806-91E8-C2879F0BF4EF}" type="presParOf" srcId="{0B58FDA4-4B2E-427D-B325-B2625C0B3B86}" destId="{60A516EA-23DF-4C1D-B6DB-92B750662D4E}" srcOrd="9" destOrd="0" presId="urn:microsoft.com/office/officeart/2018/2/layout/IconVerticalSolidList"/>
    <dgm:cxn modelId="{3931B27D-5447-403A-B86A-FC7BD4E616B6}" type="presParOf" srcId="{0B58FDA4-4B2E-427D-B325-B2625C0B3B86}" destId="{28895F9E-3F50-42CE-B2EE-0B56A1EDC1CA}" srcOrd="10" destOrd="0" presId="urn:microsoft.com/office/officeart/2018/2/layout/IconVerticalSolidList"/>
    <dgm:cxn modelId="{BCDECD47-8B15-4ED9-810B-C94C06D982BA}" type="presParOf" srcId="{28895F9E-3F50-42CE-B2EE-0B56A1EDC1CA}" destId="{026D29CD-90AA-4A60-9B99-F8A41C6A41C6}" srcOrd="0" destOrd="0" presId="urn:microsoft.com/office/officeart/2018/2/layout/IconVerticalSolidList"/>
    <dgm:cxn modelId="{63EC3AA3-FD8C-490D-84B2-BD232699E214}" type="presParOf" srcId="{28895F9E-3F50-42CE-B2EE-0B56A1EDC1CA}" destId="{73FA9A19-6FEA-439D-B8A9-B8F554B0F948}" srcOrd="1" destOrd="0" presId="urn:microsoft.com/office/officeart/2018/2/layout/IconVerticalSolidList"/>
    <dgm:cxn modelId="{9E3F4379-49EB-40A8-A59F-1712C5C11983}" type="presParOf" srcId="{28895F9E-3F50-42CE-B2EE-0B56A1EDC1CA}" destId="{537B61F7-A827-44E9-813E-7B5D1D6EE1D3}" srcOrd="2" destOrd="0" presId="urn:microsoft.com/office/officeart/2018/2/layout/IconVerticalSolidList"/>
    <dgm:cxn modelId="{758051B0-D66C-497A-B2F6-4D68E207FA73}" type="presParOf" srcId="{28895F9E-3F50-42CE-B2EE-0B56A1EDC1CA}" destId="{35225092-67C2-4BAB-8FD9-6BA10238700D}" srcOrd="3" destOrd="0" presId="urn:microsoft.com/office/officeart/2018/2/layout/IconVerticalSolidList"/>
    <dgm:cxn modelId="{739EE09C-0993-42D5-A929-E6F073372175}" type="presParOf" srcId="{0B58FDA4-4B2E-427D-B325-B2625C0B3B86}" destId="{5E45196D-E152-4285-900F-73457BF3EA58}" srcOrd="11" destOrd="0" presId="urn:microsoft.com/office/officeart/2018/2/layout/IconVerticalSolidList"/>
    <dgm:cxn modelId="{78D5384D-66BC-4B34-8EDC-EA02D6FE48F8}" type="presParOf" srcId="{0B58FDA4-4B2E-427D-B325-B2625C0B3B86}" destId="{3F58D8F8-2EC9-4ECD-9F8E-CD0148EF28E8}" srcOrd="12" destOrd="0" presId="urn:microsoft.com/office/officeart/2018/2/layout/IconVerticalSolidList"/>
    <dgm:cxn modelId="{42A7A5D1-F054-4FAA-9F0C-7FBB433D50B6}" type="presParOf" srcId="{3F58D8F8-2EC9-4ECD-9F8E-CD0148EF28E8}" destId="{AF2ABAEC-0160-48CA-B316-0B7E8B4D23A1}" srcOrd="0" destOrd="0" presId="urn:microsoft.com/office/officeart/2018/2/layout/IconVerticalSolidList"/>
    <dgm:cxn modelId="{6D7AA50D-FC35-44EC-922C-7780C6F1ACF2}" type="presParOf" srcId="{3F58D8F8-2EC9-4ECD-9F8E-CD0148EF28E8}" destId="{4F041AC4-491E-40B2-A0AC-FD62075A942E}" srcOrd="1" destOrd="0" presId="urn:microsoft.com/office/officeart/2018/2/layout/IconVerticalSolidList"/>
    <dgm:cxn modelId="{A21955E0-C5AE-49FD-8EA2-3421B68C7C18}" type="presParOf" srcId="{3F58D8F8-2EC9-4ECD-9F8E-CD0148EF28E8}" destId="{9EA61288-1F9F-43B2-BFAC-F97402B5FEC6}" srcOrd="2" destOrd="0" presId="urn:microsoft.com/office/officeart/2018/2/layout/IconVerticalSolidList"/>
    <dgm:cxn modelId="{D2F1F596-B1D3-4261-AA54-430C077E2672}" type="presParOf" srcId="{3F58D8F8-2EC9-4ECD-9F8E-CD0148EF28E8}" destId="{2CB6EEE1-BB59-4A71-B9BB-F48CF523F733}" srcOrd="3" destOrd="0" presId="urn:microsoft.com/office/officeart/2018/2/layout/IconVerticalSolidList"/>
    <dgm:cxn modelId="{B9A56D01-B073-4982-B5ED-5294F57678C4}" type="presParOf" srcId="{0B58FDA4-4B2E-427D-B325-B2625C0B3B86}" destId="{5A35CDB7-824F-4F31-912B-866825E401F8}" srcOrd="13" destOrd="0" presId="urn:microsoft.com/office/officeart/2018/2/layout/IconVerticalSolidList"/>
    <dgm:cxn modelId="{424CF518-B887-462F-B428-7FBA52167E2B}" type="presParOf" srcId="{0B58FDA4-4B2E-427D-B325-B2625C0B3B86}" destId="{AEDE4392-D7B8-45A0-862F-979E18AF9821}" srcOrd="14" destOrd="0" presId="urn:microsoft.com/office/officeart/2018/2/layout/IconVerticalSolidList"/>
    <dgm:cxn modelId="{576FB0F3-C069-4AC1-B477-8236780C3687}" type="presParOf" srcId="{AEDE4392-D7B8-45A0-862F-979E18AF9821}" destId="{1C41731B-55BA-42DF-984C-054726EE4AED}" srcOrd="0" destOrd="0" presId="urn:microsoft.com/office/officeart/2018/2/layout/IconVerticalSolidList"/>
    <dgm:cxn modelId="{C42400C0-C6D5-47A5-AA85-C38DAD411379}" type="presParOf" srcId="{AEDE4392-D7B8-45A0-862F-979E18AF9821}" destId="{7CCF852A-0505-44F2-9FFE-29EE15E6080D}" srcOrd="1" destOrd="0" presId="urn:microsoft.com/office/officeart/2018/2/layout/IconVerticalSolidList"/>
    <dgm:cxn modelId="{3620EB88-CBF4-4FA4-9D99-1D75030C4670}" type="presParOf" srcId="{AEDE4392-D7B8-45A0-862F-979E18AF9821}" destId="{D9DDA7E6-F33E-45DF-A56C-939506F260EC}" srcOrd="2" destOrd="0" presId="urn:microsoft.com/office/officeart/2018/2/layout/IconVerticalSolidList"/>
    <dgm:cxn modelId="{37B44B79-D1DE-4870-981F-DD2F1420473D}" type="presParOf" srcId="{AEDE4392-D7B8-45A0-862F-979E18AF9821}" destId="{3764AF42-587A-47E2-8FBC-EA0A54C03BE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1CEF0F-1F9E-4704-B6AA-26B730D98CCB}" type="doc">
      <dgm:prSet loTypeId="urn:microsoft.com/office/officeart/2018/2/layout/IconCircle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B5BBC16-264D-4ED7-ABF1-57BA1528BB8C}">
      <dgm:prSet/>
      <dgm:spPr/>
      <dgm:t>
        <a:bodyPr/>
        <a:lstStyle/>
        <a:p>
          <a:r>
            <a:rPr lang="tr-TR"/>
            <a:t>9.She couldn’t see him …………she wasn’t wearing her glasses.</a:t>
          </a:r>
          <a:endParaRPr lang="en-US"/>
        </a:p>
      </dgm:t>
    </dgm:pt>
    <dgm:pt modelId="{13B0E5CB-0290-4D73-8FC0-AE6C9DD1EE2F}" type="parTrans" cxnId="{178EEBAD-7F46-411C-B5D3-B44A219D92CF}">
      <dgm:prSet/>
      <dgm:spPr/>
      <dgm:t>
        <a:bodyPr/>
        <a:lstStyle/>
        <a:p>
          <a:endParaRPr lang="en-US"/>
        </a:p>
      </dgm:t>
    </dgm:pt>
    <dgm:pt modelId="{4B314532-0BBA-4D50-8CBD-5799F67E3B90}" type="sibTrans" cxnId="{178EEBAD-7F46-411C-B5D3-B44A219D92CF}">
      <dgm:prSet/>
      <dgm:spPr/>
      <dgm:t>
        <a:bodyPr/>
        <a:lstStyle/>
        <a:p>
          <a:endParaRPr lang="en-US"/>
        </a:p>
      </dgm:t>
    </dgm:pt>
    <dgm:pt modelId="{E85BF7C1-345E-45D2-8CEC-6D4136129C56}">
      <dgm:prSet/>
      <dgm:spPr/>
      <dgm:t>
        <a:bodyPr/>
        <a:lstStyle/>
        <a:p>
          <a:r>
            <a:rPr lang="tr-TR"/>
            <a:t>A)so		B)because	C)although</a:t>
          </a:r>
          <a:endParaRPr lang="en-US"/>
        </a:p>
      </dgm:t>
    </dgm:pt>
    <dgm:pt modelId="{E54FE0F8-ECE5-4C0B-B2A5-2FD79952063B}" type="parTrans" cxnId="{BD6DEE48-AF6B-40FC-9DB8-603E111FC380}">
      <dgm:prSet/>
      <dgm:spPr/>
      <dgm:t>
        <a:bodyPr/>
        <a:lstStyle/>
        <a:p>
          <a:endParaRPr lang="en-US"/>
        </a:p>
      </dgm:t>
    </dgm:pt>
    <dgm:pt modelId="{AC8C83DE-1F0F-4F4D-A571-C08893CD63E0}" type="sibTrans" cxnId="{BD6DEE48-AF6B-40FC-9DB8-603E111FC380}">
      <dgm:prSet/>
      <dgm:spPr/>
      <dgm:t>
        <a:bodyPr/>
        <a:lstStyle/>
        <a:p>
          <a:endParaRPr lang="en-US"/>
        </a:p>
      </dgm:t>
    </dgm:pt>
    <dgm:pt modelId="{F28A72AB-4934-4E10-B721-86053D711928}">
      <dgm:prSet/>
      <dgm:spPr/>
      <dgm:t>
        <a:bodyPr/>
        <a:lstStyle/>
        <a:p>
          <a:r>
            <a:rPr lang="tr-TR"/>
            <a:t>10.We went to the cinema………we decided to go for a walk.</a:t>
          </a:r>
          <a:endParaRPr lang="en-US"/>
        </a:p>
      </dgm:t>
    </dgm:pt>
    <dgm:pt modelId="{477F89AE-AF03-42FC-9BE8-5860F0B9413F}" type="parTrans" cxnId="{48872CEB-4349-4BB4-88CC-7CFBF08E9D08}">
      <dgm:prSet/>
      <dgm:spPr/>
      <dgm:t>
        <a:bodyPr/>
        <a:lstStyle/>
        <a:p>
          <a:endParaRPr lang="en-US"/>
        </a:p>
      </dgm:t>
    </dgm:pt>
    <dgm:pt modelId="{CB5F5B98-C092-41BC-99F7-0DE72411749F}" type="sibTrans" cxnId="{48872CEB-4349-4BB4-88CC-7CFBF08E9D08}">
      <dgm:prSet/>
      <dgm:spPr/>
      <dgm:t>
        <a:bodyPr/>
        <a:lstStyle/>
        <a:p>
          <a:endParaRPr lang="en-US"/>
        </a:p>
      </dgm:t>
    </dgm:pt>
    <dgm:pt modelId="{52348A26-D38F-4C2B-A220-0D25E1617189}">
      <dgm:prSet/>
      <dgm:spPr/>
      <dgm:t>
        <a:bodyPr/>
        <a:lstStyle/>
        <a:p>
          <a:r>
            <a:rPr lang="tr-TR"/>
            <a:t>A)After	B)Then		C)When</a:t>
          </a:r>
          <a:endParaRPr lang="en-US"/>
        </a:p>
      </dgm:t>
    </dgm:pt>
    <dgm:pt modelId="{3E127328-FCC9-4BC5-922F-B4E23185E8F7}" type="parTrans" cxnId="{287224DD-1413-4DA1-AA3B-9BFED21F58FA}">
      <dgm:prSet/>
      <dgm:spPr/>
      <dgm:t>
        <a:bodyPr/>
        <a:lstStyle/>
        <a:p>
          <a:endParaRPr lang="en-US"/>
        </a:p>
      </dgm:t>
    </dgm:pt>
    <dgm:pt modelId="{FD43584F-6DCB-4416-B0C3-1D264EFB7A94}" type="sibTrans" cxnId="{287224DD-1413-4DA1-AA3B-9BFED21F58FA}">
      <dgm:prSet/>
      <dgm:spPr/>
      <dgm:t>
        <a:bodyPr/>
        <a:lstStyle/>
        <a:p>
          <a:endParaRPr lang="en-US"/>
        </a:p>
      </dgm:t>
    </dgm:pt>
    <dgm:pt modelId="{826596F3-C69D-4FDA-9D99-239CACD72AAB}">
      <dgm:prSet/>
      <dgm:spPr/>
      <dgm:t>
        <a:bodyPr/>
        <a:lstStyle/>
        <a:p>
          <a:r>
            <a:rPr lang="tr-TR"/>
            <a:t>11.We had a great time, …….the weather wasn’t very good.</a:t>
          </a:r>
          <a:endParaRPr lang="en-US"/>
        </a:p>
      </dgm:t>
    </dgm:pt>
    <dgm:pt modelId="{D3B57CEC-D1C3-4CEE-80CA-72318237DFB4}" type="parTrans" cxnId="{7CD6251F-5119-4FD5-8E05-8893B223D4C7}">
      <dgm:prSet/>
      <dgm:spPr/>
      <dgm:t>
        <a:bodyPr/>
        <a:lstStyle/>
        <a:p>
          <a:endParaRPr lang="en-US"/>
        </a:p>
      </dgm:t>
    </dgm:pt>
    <dgm:pt modelId="{73397B17-979B-490E-9729-C88C16517436}" type="sibTrans" cxnId="{7CD6251F-5119-4FD5-8E05-8893B223D4C7}">
      <dgm:prSet/>
      <dgm:spPr/>
      <dgm:t>
        <a:bodyPr/>
        <a:lstStyle/>
        <a:p>
          <a:endParaRPr lang="en-US"/>
        </a:p>
      </dgm:t>
    </dgm:pt>
    <dgm:pt modelId="{01AE66FA-CF0A-48E9-AFCA-C26B6DA1CB55}">
      <dgm:prSet/>
      <dgm:spPr/>
      <dgm:t>
        <a:bodyPr/>
        <a:lstStyle/>
        <a:p>
          <a:r>
            <a:rPr lang="tr-TR"/>
            <a:t>A)so		B)because	C)although</a:t>
          </a:r>
          <a:endParaRPr lang="en-US"/>
        </a:p>
      </dgm:t>
    </dgm:pt>
    <dgm:pt modelId="{EC5708C1-7089-44A7-8385-38119CA48E91}" type="parTrans" cxnId="{19C3BB45-F19C-46DC-BF73-F504AFBE17BF}">
      <dgm:prSet/>
      <dgm:spPr/>
      <dgm:t>
        <a:bodyPr/>
        <a:lstStyle/>
        <a:p>
          <a:endParaRPr lang="en-US"/>
        </a:p>
      </dgm:t>
    </dgm:pt>
    <dgm:pt modelId="{A711F9E1-7F56-430D-ADF4-4ACC8AB55568}" type="sibTrans" cxnId="{19C3BB45-F19C-46DC-BF73-F504AFBE17BF}">
      <dgm:prSet/>
      <dgm:spPr/>
      <dgm:t>
        <a:bodyPr/>
        <a:lstStyle/>
        <a:p>
          <a:endParaRPr lang="en-US"/>
        </a:p>
      </dgm:t>
    </dgm:pt>
    <dgm:pt modelId="{129113B7-89A7-41CF-AAA5-76E96135CFFB}" type="pres">
      <dgm:prSet presAssocID="{F71CEF0F-1F9E-4704-B6AA-26B730D98CCB}" presName="root" presStyleCnt="0">
        <dgm:presLayoutVars>
          <dgm:dir/>
          <dgm:resizeHandles val="exact"/>
        </dgm:presLayoutVars>
      </dgm:prSet>
      <dgm:spPr/>
    </dgm:pt>
    <dgm:pt modelId="{CE142810-4DD3-4606-9A74-866492B045F3}" type="pres">
      <dgm:prSet presAssocID="{F71CEF0F-1F9E-4704-B6AA-26B730D98CCB}" presName="container" presStyleCnt="0">
        <dgm:presLayoutVars>
          <dgm:dir/>
          <dgm:resizeHandles val="exact"/>
        </dgm:presLayoutVars>
      </dgm:prSet>
      <dgm:spPr/>
    </dgm:pt>
    <dgm:pt modelId="{7EC5EC89-177A-41CE-BB9D-5EE3AFF1DDF7}" type="pres">
      <dgm:prSet presAssocID="{2B5BBC16-264D-4ED7-ABF1-57BA1528BB8C}" presName="compNode" presStyleCnt="0"/>
      <dgm:spPr/>
    </dgm:pt>
    <dgm:pt modelId="{08859883-17F9-4D83-8999-CD1EE85D367B}" type="pres">
      <dgm:prSet presAssocID="{2B5BBC16-264D-4ED7-ABF1-57BA1528BB8C}" presName="iconBgRect" presStyleLbl="bgShp" presStyleIdx="0" presStyleCnt="6"/>
      <dgm:spPr/>
    </dgm:pt>
    <dgm:pt modelId="{4DF19986-DF75-46E9-8547-C94BB38BFF9D}" type="pres">
      <dgm:prSet presAssocID="{2B5BBC16-264D-4ED7-ABF1-57BA1528BB8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asses"/>
        </a:ext>
      </dgm:extLst>
    </dgm:pt>
    <dgm:pt modelId="{03C80497-E5E4-42D9-A0D7-D54F5AB14576}" type="pres">
      <dgm:prSet presAssocID="{2B5BBC16-264D-4ED7-ABF1-57BA1528BB8C}" presName="spaceRect" presStyleCnt="0"/>
      <dgm:spPr/>
    </dgm:pt>
    <dgm:pt modelId="{3F5F34BF-E216-45F3-9810-A284565C7297}" type="pres">
      <dgm:prSet presAssocID="{2B5BBC16-264D-4ED7-ABF1-57BA1528BB8C}" presName="textRect" presStyleLbl="revTx" presStyleIdx="0" presStyleCnt="6">
        <dgm:presLayoutVars>
          <dgm:chMax val="1"/>
          <dgm:chPref val="1"/>
        </dgm:presLayoutVars>
      </dgm:prSet>
      <dgm:spPr/>
    </dgm:pt>
    <dgm:pt modelId="{F20BFB7A-BA96-43D9-AA6F-FD52FA7AD399}" type="pres">
      <dgm:prSet presAssocID="{4B314532-0BBA-4D50-8CBD-5799F67E3B90}" presName="sibTrans" presStyleLbl="sibTrans2D1" presStyleIdx="0" presStyleCnt="0"/>
      <dgm:spPr/>
    </dgm:pt>
    <dgm:pt modelId="{FBFAAF17-8466-4884-8D16-B997EA205404}" type="pres">
      <dgm:prSet presAssocID="{E85BF7C1-345E-45D2-8CEC-6D4136129C56}" presName="compNode" presStyleCnt="0"/>
      <dgm:spPr/>
    </dgm:pt>
    <dgm:pt modelId="{FCB610F7-FBDD-4867-B914-A1C6403B411E}" type="pres">
      <dgm:prSet presAssocID="{E85BF7C1-345E-45D2-8CEC-6D4136129C56}" presName="iconBgRect" presStyleLbl="bgShp" presStyleIdx="1" presStyleCnt="6"/>
      <dgm:spPr/>
    </dgm:pt>
    <dgm:pt modelId="{5DE06580-E560-487F-8250-EE898F169ED8}" type="pres">
      <dgm:prSet presAssocID="{E85BF7C1-345E-45D2-8CEC-6D4136129C5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iangle Shape"/>
        </a:ext>
      </dgm:extLst>
    </dgm:pt>
    <dgm:pt modelId="{ED0AF045-7B5E-4F94-9727-71577E790D7B}" type="pres">
      <dgm:prSet presAssocID="{E85BF7C1-345E-45D2-8CEC-6D4136129C56}" presName="spaceRect" presStyleCnt="0"/>
      <dgm:spPr/>
    </dgm:pt>
    <dgm:pt modelId="{6010853E-4A6D-442D-BEB8-2E9DC48021EB}" type="pres">
      <dgm:prSet presAssocID="{E85BF7C1-345E-45D2-8CEC-6D4136129C56}" presName="textRect" presStyleLbl="revTx" presStyleIdx="1" presStyleCnt="6">
        <dgm:presLayoutVars>
          <dgm:chMax val="1"/>
          <dgm:chPref val="1"/>
        </dgm:presLayoutVars>
      </dgm:prSet>
      <dgm:spPr/>
    </dgm:pt>
    <dgm:pt modelId="{C7D32312-5C03-4BC9-8A38-46EC5BB87520}" type="pres">
      <dgm:prSet presAssocID="{AC8C83DE-1F0F-4F4D-A571-C08893CD63E0}" presName="sibTrans" presStyleLbl="sibTrans2D1" presStyleIdx="0" presStyleCnt="0"/>
      <dgm:spPr/>
    </dgm:pt>
    <dgm:pt modelId="{A1585AF0-E410-4C3B-BEDA-B97ABB30511B}" type="pres">
      <dgm:prSet presAssocID="{F28A72AB-4934-4E10-B721-86053D711928}" presName="compNode" presStyleCnt="0"/>
      <dgm:spPr/>
    </dgm:pt>
    <dgm:pt modelId="{904ADB93-8CF3-4C92-9371-ED23F968952F}" type="pres">
      <dgm:prSet presAssocID="{F28A72AB-4934-4E10-B721-86053D711928}" presName="iconBgRect" presStyleLbl="bgShp" presStyleIdx="2" presStyleCnt="6"/>
      <dgm:spPr/>
    </dgm:pt>
    <dgm:pt modelId="{09068B63-A674-484C-8DA1-CEC34582AD28}" type="pres">
      <dgm:prSet presAssocID="{F28A72AB-4934-4E10-B721-86053D71192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ve"/>
        </a:ext>
      </dgm:extLst>
    </dgm:pt>
    <dgm:pt modelId="{91BFE3FB-42F8-449B-AED1-A5344D7EDAA0}" type="pres">
      <dgm:prSet presAssocID="{F28A72AB-4934-4E10-B721-86053D711928}" presName="spaceRect" presStyleCnt="0"/>
      <dgm:spPr/>
    </dgm:pt>
    <dgm:pt modelId="{B241E401-50D6-47BD-A961-56ABA6C29A82}" type="pres">
      <dgm:prSet presAssocID="{F28A72AB-4934-4E10-B721-86053D711928}" presName="textRect" presStyleLbl="revTx" presStyleIdx="2" presStyleCnt="6">
        <dgm:presLayoutVars>
          <dgm:chMax val="1"/>
          <dgm:chPref val="1"/>
        </dgm:presLayoutVars>
      </dgm:prSet>
      <dgm:spPr/>
    </dgm:pt>
    <dgm:pt modelId="{27065540-B1C2-4AB7-BE9F-16F9DCDDE66D}" type="pres">
      <dgm:prSet presAssocID="{CB5F5B98-C092-41BC-99F7-0DE72411749F}" presName="sibTrans" presStyleLbl="sibTrans2D1" presStyleIdx="0" presStyleCnt="0"/>
      <dgm:spPr/>
    </dgm:pt>
    <dgm:pt modelId="{E334DD52-79EC-443E-925A-BF0C919E901C}" type="pres">
      <dgm:prSet presAssocID="{52348A26-D38F-4C2B-A220-0D25E1617189}" presName="compNode" presStyleCnt="0"/>
      <dgm:spPr/>
    </dgm:pt>
    <dgm:pt modelId="{929CBA26-DBB9-4606-AA30-3DB68E7162A4}" type="pres">
      <dgm:prSet presAssocID="{52348A26-D38F-4C2B-A220-0D25E1617189}" presName="iconBgRect" presStyleLbl="bgShp" presStyleIdx="3" presStyleCnt="6"/>
      <dgm:spPr/>
    </dgm:pt>
    <dgm:pt modelId="{CE488154-5973-4908-8D6E-1D2DE09B6EF2}" type="pres">
      <dgm:prSet presAssocID="{52348A26-D38F-4C2B-A220-0D25E161718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rror"/>
        </a:ext>
      </dgm:extLst>
    </dgm:pt>
    <dgm:pt modelId="{46DBA448-3629-4B81-BAA2-60B213B0B870}" type="pres">
      <dgm:prSet presAssocID="{52348A26-D38F-4C2B-A220-0D25E1617189}" presName="spaceRect" presStyleCnt="0"/>
      <dgm:spPr/>
    </dgm:pt>
    <dgm:pt modelId="{CE3CB603-E721-457C-8F3F-71D97693132D}" type="pres">
      <dgm:prSet presAssocID="{52348A26-D38F-4C2B-A220-0D25E1617189}" presName="textRect" presStyleLbl="revTx" presStyleIdx="3" presStyleCnt="6">
        <dgm:presLayoutVars>
          <dgm:chMax val="1"/>
          <dgm:chPref val="1"/>
        </dgm:presLayoutVars>
      </dgm:prSet>
      <dgm:spPr/>
    </dgm:pt>
    <dgm:pt modelId="{E195760F-4B2F-4A69-9582-B269F9A18139}" type="pres">
      <dgm:prSet presAssocID="{FD43584F-6DCB-4416-B0C3-1D264EFB7A94}" presName="sibTrans" presStyleLbl="sibTrans2D1" presStyleIdx="0" presStyleCnt="0"/>
      <dgm:spPr/>
    </dgm:pt>
    <dgm:pt modelId="{B2EA3799-55C3-4788-BD4F-31F3EAFB8210}" type="pres">
      <dgm:prSet presAssocID="{826596F3-C69D-4FDA-9D99-239CACD72AAB}" presName="compNode" presStyleCnt="0"/>
      <dgm:spPr/>
    </dgm:pt>
    <dgm:pt modelId="{63846FEC-8955-4D7C-B2D9-6CDB2ADCA56B}" type="pres">
      <dgm:prSet presAssocID="{826596F3-C69D-4FDA-9D99-239CACD72AAB}" presName="iconBgRect" presStyleLbl="bgShp" presStyleIdx="4" presStyleCnt="6"/>
      <dgm:spPr/>
    </dgm:pt>
    <dgm:pt modelId="{182C443B-4D01-489A-AB39-0D7805E2F02B}" type="pres">
      <dgm:prSet presAssocID="{826596F3-C69D-4FDA-9D99-239CACD72AAB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DA6998B4-E3A0-4CFC-A9C6-F279A9C18714}" type="pres">
      <dgm:prSet presAssocID="{826596F3-C69D-4FDA-9D99-239CACD72AAB}" presName="spaceRect" presStyleCnt="0"/>
      <dgm:spPr/>
    </dgm:pt>
    <dgm:pt modelId="{DC8DBBD5-5043-4A37-81DB-1B4DC12E5733}" type="pres">
      <dgm:prSet presAssocID="{826596F3-C69D-4FDA-9D99-239CACD72AAB}" presName="textRect" presStyleLbl="revTx" presStyleIdx="4" presStyleCnt="6">
        <dgm:presLayoutVars>
          <dgm:chMax val="1"/>
          <dgm:chPref val="1"/>
        </dgm:presLayoutVars>
      </dgm:prSet>
      <dgm:spPr/>
    </dgm:pt>
    <dgm:pt modelId="{0B3AFF99-4C88-4E5A-9230-A47B652CDBAA}" type="pres">
      <dgm:prSet presAssocID="{73397B17-979B-490E-9729-C88C16517436}" presName="sibTrans" presStyleLbl="sibTrans2D1" presStyleIdx="0" presStyleCnt="0"/>
      <dgm:spPr/>
    </dgm:pt>
    <dgm:pt modelId="{3BE568BA-62BA-4BD5-BCC2-F03A62BBE29A}" type="pres">
      <dgm:prSet presAssocID="{01AE66FA-CF0A-48E9-AFCA-C26B6DA1CB55}" presName="compNode" presStyleCnt="0"/>
      <dgm:spPr/>
    </dgm:pt>
    <dgm:pt modelId="{38568B92-6B12-496C-A30F-FFE1F32E5468}" type="pres">
      <dgm:prSet presAssocID="{01AE66FA-CF0A-48E9-AFCA-C26B6DA1CB55}" presName="iconBgRect" presStyleLbl="bgShp" presStyleIdx="5" presStyleCnt="6"/>
      <dgm:spPr/>
    </dgm:pt>
    <dgm:pt modelId="{F62F2BBD-06A8-47B4-B7CD-F6FE20739329}" type="pres">
      <dgm:prSet presAssocID="{01AE66FA-CF0A-48E9-AFCA-C26B6DA1CB5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Triangle"/>
        </a:ext>
      </dgm:extLst>
    </dgm:pt>
    <dgm:pt modelId="{E39D63CF-837F-4D17-8E16-07CC6289C98F}" type="pres">
      <dgm:prSet presAssocID="{01AE66FA-CF0A-48E9-AFCA-C26B6DA1CB55}" presName="spaceRect" presStyleCnt="0"/>
      <dgm:spPr/>
    </dgm:pt>
    <dgm:pt modelId="{96A2CDE4-2134-40AA-8B73-3E9E6AC626CA}" type="pres">
      <dgm:prSet presAssocID="{01AE66FA-CF0A-48E9-AFCA-C26B6DA1CB5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4640C318-82E8-4D51-A757-23787A6425A9}" type="presOf" srcId="{CB5F5B98-C092-41BC-99F7-0DE72411749F}" destId="{27065540-B1C2-4AB7-BE9F-16F9DCDDE66D}" srcOrd="0" destOrd="0" presId="urn:microsoft.com/office/officeart/2018/2/layout/IconCircleList"/>
    <dgm:cxn modelId="{7CD6251F-5119-4FD5-8E05-8893B223D4C7}" srcId="{F71CEF0F-1F9E-4704-B6AA-26B730D98CCB}" destId="{826596F3-C69D-4FDA-9D99-239CACD72AAB}" srcOrd="4" destOrd="0" parTransId="{D3B57CEC-D1C3-4CEE-80CA-72318237DFB4}" sibTransId="{73397B17-979B-490E-9729-C88C16517436}"/>
    <dgm:cxn modelId="{70E8D324-3233-411C-AF55-0B0A2FD7AA95}" type="presOf" srcId="{F28A72AB-4934-4E10-B721-86053D711928}" destId="{B241E401-50D6-47BD-A961-56ABA6C29A82}" srcOrd="0" destOrd="0" presId="urn:microsoft.com/office/officeart/2018/2/layout/IconCircleList"/>
    <dgm:cxn modelId="{8E5CE136-705E-4127-98F0-80B09E4B48C8}" type="presOf" srcId="{52348A26-D38F-4C2B-A220-0D25E1617189}" destId="{CE3CB603-E721-457C-8F3F-71D97693132D}" srcOrd="0" destOrd="0" presId="urn:microsoft.com/office/officeart/2018/2/layout/IconCircleList"/>
    <dgm:cxn modelId="{5D4FBC3E-1566-4276-AAC8-13A62435FEF8}" type="presOf" srcId="{E85BF7C1-345E-45D2-8CEC-6D4136129C56}" destId="{6010853E-4A6D-442D-BEB8-2E9DC48021EB}" srcOrd="0" destOrd="0" presId="urn:microsoft.com/office/officeart/2018/2/layout/IconCircleList"/>
    <dgm:cxn modelId="{85F51242-1E1D-4D82-82EE-FE0A7D9477A5}" type="presOf" srcId="{826596F3-C69D-4FDA-9D99-239CACD72AAB}" destId="{DC8DBBD5-5043-4A37-81DB-1B4DC12E5733}" srcOrd="0" destOrd="0" presId="urn:microsoft.com/office/officeart/2018/2/layout/IconCircleList"/>
    <dgm:cxn modelId="{23C87D62-F7F6-4EE4-85A6-CC49055332E9}" type="presOf" srcId="{2B5BBC16-264D-4ED7-ABF1-57BA1528BB8C}" destId="{3F5F34BF-E216-45F3-9810-A284565C7297}" srcOrd="0" destOrd="0" presId="urn:microsoft.com/office/officeart/2018/2/layout/IconCircleList"/>
    <dgm:cxn modelId="{C1255545-7B65-4DD8-BA1B-5AD584B58DD0}" type="presOf" srcId="{73397B17-979B-490E-9729-C88C16517436}" destId="{0B3AFF99-4C88-4E5A-9230-A47B652CDBAA}" srcOrd="0" destOrd="0" presId="urn:microsoft.com/office/officeart/2018/2/layout/IconCircleList"/>
    <dgm:cxn modelId="{19C3BB45-F19C-46DC-BF73-F504AFBE17BF}" srcId="{F71CEF0F-1F9E-4704-B6AA-26B730D98CCB}" destId="{01AE66FA-CF0A-48E9-AFCA-C26B6DA1CB55}" srcOrd="5" destOrd="0" parTransId="{EC5708C1-7089-44A7-8385-38119CA48E91}" sibTransId="{A711F9E1-7F56-430D-ADF4-4ACC8AB55568}"/>
    <dgm:cxn modelId="{EB2AA668-A4BB-4431-A63A-46BC6D31B02C}" type="presOf" srcId="{AC8C83DE-1F0F-4F4D-A571-C08893CD63E0}" destId="{C7D32312-5C03-4BC9-8A38-46EC5BB87520}" srcOrd="0" destOrd="0" presId="urn:microsoft.com/office/officeart/2018/2/layout/IconCircleList"/>
    <dgm:cxn modelId="{BD6DEE48-AF6B-40FC-9DB8-603E111FC380}" srcId="{F71CEF0F-1F9E-4704-B6AA-26B730D98CCB}" destId="{E85BF7C1-345E-45D2-8CEC-6D4136129C56}" srcOrd="1" destOrd="0" parTransId="{E54FE0F8-ECE5-4C0B-B2A5-2FD79952063B}" sibTransId="{AC8C83DE-1F0F-4F4D-A571-C08893CD63E0}"/>
    <dgm:cxn modelId="{CCCC1982-ADD6-4B7B-B217-8CA53A6F1004}" type="presOf" srcId="{FD43584F-6DCB-4416-B0C3-1D264EFB7A94}" destId="{E195760F-4B2F-4A69-9582-B269F9A18139}" srcOrd="0" destOrd="0" presId="urn:microsoft.com/office/officeart/2018/2/layout/IconCircleList"/>
    <dgm:cxn modelId="{D5AE4C9B-01F1-4C0F-97D5-2850950F1340}" type="presOf" srcId="{F71CEF0F-1F9E-4704-B6AA-26B730D98CCB}" destId="{129113B7-89A7-41CF-AAA5-76E96135CFFB}" srcOrd="0" destOrd="0" presId="urn:microsoft.com/office/officeart/2018/2/layout/IconCircleList"/>
    <dgm:cxn modelId="{4C21B1AC-C205-44BF-861B-62CAFED0B759}" type="presOf" srcId="{01AE66FA-CF0A-48E9-AFCA-C26B6DA1CB55}" destId="{96A2CDE4-2134-40AA-8B73-3E9E6AC626CA}" srcOrd="0" destOrd="0" presId="urn:microsoft.com/office/officeart/2018/2/layout/IconCircleList"/>
    <dgm:cxn modelId="{178EEBAD-7F46-411C-B5D3-B44A219D92CF}" srcId="{F71CEF0F-1F9E-4704-B6AA-26B730D98CCB}" destId="{2B5BBC16-264D-4ED7-ABF1-57BA1528BB8C}" srcOrd="0" destOrd="0" parTransId="{13B0E5CB-0290-4D73-8FC0-AE6C9DD1EE2F}" sibTransId="{4B314532-0BBA-4D50-8CBD-5799F67E3B90}"/>
    <dgm:cxn modelId="{287224DD-1413-4DA1-AA3B-9BFED21F58FA}" srcId="{F71CEF0F-1F9E-4704-B6AA-26B730D98CCB}" destId="{52348A26-D38F-4C2B-A220-0D25E1617189}" srcOrd="3" destOrd="0" parTransId="{3E127328-FCC9-4BC5-922F-B4E23185E8F7}" sibTransId="{FD43584F-6DCB-4416-B0C3-1D264EFB7A94}"/>
    <dgm:cxn modelId="{48872CEB-4349-4BB4-88CC-7CFBF08E9D08}" srcId="{F71CEF0F-1F9E-4704-B6AA-26B730D98CCB}" destId="{F28A72AB-4934-4E10-B721-86053D711928}" srcOrd="2" destOrd="0" parTransId="{477F89AE-AF03-42FC-9BE8-5860F0B9413F}" sibTransId="{CB5F5B98-C092-41BC-99F7-0DE72411749F}"/>
    <dgm:cxn modelId="{C35D1DFA-0D23-4DAB-96B4-AC7DD8FF7763}" type="presOf" srcId="{4B314532-0BBA-4D50-8CBD-5799F67E3B90}" destId="{F20BFB7A-BA96-43D9-AA6F-FD52FA7AD399}" srcOrd="0" destOrd="0" presId="urn:microsoft.com/office/officeart/2018/2/layout/IconCircleList"/>
    <dgm:cxn modelId="{2BC72782-632A-4CCC-B756-EC5A4BB3B10E}" type="presParOf" srcId="{129113B7-89A7-41CF-AAA5-76E96135CFFB}" destId="{CE142810-4DD3-4606-9A74-866492B045F3}" srcOrd="0" destOrd="0" presId="urn:microsoft.com/office/officeart/2018/2/layout/IconCircleList"/>
    <dgm:cxn modelId="{2391F685-43CB-41B4-8A56-BD5D5468ADC4}" type="presParOf" srcId="{CE142810-4DD3-4606-9A74-866492B045F3}" destId="{7EC5EC89-177A-41CE-BB9D-5EE3AFF1DDF7}" srcOrd="0" destOrd="0" presId="urn:microsoft.com/office/officeart/2018/2/layout/IconCircleList"/>
    <dgm:cxn modelId="{E371C7B5-774A-4622-8A4E-8B42E67858E4}" type="presParOf" srcId="{7EC5EC89-177A-41CE-BB9D-5EE3AFF1DDF7}" destId="{08859883-17F9-4D83-8999-CD1EE85D367B}" srcOrd="0" destOrd="0" presId="urn:microsoft.com/office/officeart/2018/2/layout/IconCircleList"/>
    <dgm:cxn modelId="{3AF8F66D-E3A9-4E9D-A15D-429AE29F6962}" type="presParOf" srcId="{7EC5EC89-177A-41CE-BB9D-5EE3AFF1DDF7}" destId="{4DF19986-DF75-46E9-8547-C94BB38BFF9D}" srcOrd="1" destOrd="0" presId="urn:microsoft.com/office/officeart/2018/2/layout/IconCircleList"/>
    <dgm:cxn modelId="{E1382743-E003-47C1-9913-B651F208376C}" type="presParOf" srcId="{7EC5EC89-177A-41CE-BB9D-5EE3AFF1DDF7}" destId="{03C80497-E5E4-42D9-A0D7-D54F5AB14576}" srcOrd="2" destOrd="0" presId="urn:microsoft.com/office/officeart/2018/2/layout/IconCircleList"/>
    <dgm:cxn modelId="{40A49BFB-3E2E-42F9-A394-470A8C64C5AB}" type="presParOf" srcId="{7EC5EC89-177A-41CE-BB9D-5EE3AFF1DDF7}" destId="{3F5F34BF-E216-45F3-9810-A284565C7297}" srcOrd="3" destOrd="0" presId="urn:microsoft.com/office/officeart/2018/2/layout/IconCircleList"/>
    <dgm:cxn modelId="{2E0FDCE1-3BDF-43FC-AAAF-81A3B77D5ABD}" type="presParOf" srcId="{CE142810-4DD3-4606-9A74-866492B045F3}" destId="{F20BFB7A-BA96-43D9-AA6F-FD52FA7AD399}" srcOrd="1" destOrd="0" presId="urn:microsoft.com/office/officeart/2018/2/layout/IconCircleList"/>
    <dgm:cxn modelId="{6251DA70-55B6-4491-8635-A1AD0C53148B}" type="presParOf" srcId="{CE142810-4DD3-4606-9A74-866492B045F3}" destId="{FBFAAF17-8466-4884-8D16-B997EA205404}" srcOrd="2" destOrd="0" presId="urn:microsoft.com/office/officeart/2018/2/layout/IconCircleList"/>
    <dgm:cxn modelId="{CF003285-F237-428D-81BF-98D3AA714A0A}" type="presParOf" srcId="{FBFAAF17-8466-4884-8D16-B997EA205404}" destId="{FCB610F7-FBDD-4867-B914-A1C6403B411E}" srcOrd="0" destOrd="0" presId="urn:microsoft.com/office/officeart/2018/2/layout/IconCircleList"/>
    <dgm:cxn modelId="{0B055979-84CA-4341-A0B2-33677C21ABF7}" type="presParOf" srcId="{FBFAAF17-8466-4884-8D16-B997EA205404}" destId="{5DE06580-E560-487F-8250-EE898F169ED8}" srcOrd="1" destOrd="0" presId="urn:microsoft.com/office/officeart/2018/2/layout/IconCircleList"/>
    <dgm:cxn modelId="{522FD959-7848-4BBB-A5D6-D473D66518A4}" type="presParOf" srcId="{FBFAAF17-8466-4884-8D16-B997EA205404}" destId="{ED0AF045-7B5E-4F94-9727-71577E790D7B}" srcOrd="2" destOrd="0" presId="urn:microsoft.com/office/officeart/2018/2/layout/IconCircleList"/>
    <dgm:cxn modelId="{65A73756-2969-4BA9-89BD-049C5FF87321}" type="presParOf" srcId="{FBFAAF17-8466-4884-8D16-B997EA205404}" destId="{6010853E-4A6D-442D-BEB8-2E9DC48021EB}" srcOrd="3" destOrd="0" presId="urn:microsoft.com/office/officeart/2018/2/layout/IconCircleList"/>
    <dgm:cxn modelId="{02603CED-0A5F-4C71-9F49-96E2D6A87C55}" type="presParOf" srcId="{CE142810-4DD3-4606-9A74-866492B045F3}" destId="{C7D32312-5C03-4BC9-8A38-46EC5BB87520}" srcOrd="3" destOrd="0" presId="urn:microsoft.com/office/officeart/2018/2/layout/IconCircleList"/>
    <dgm:cxn modelId="{8C51347C-B11B-416E-8D5C-6A1875CE8B06}" type="presParOf" srcId="{CE142810-4DD3-4606-9A74-866492B045F3}" destId="{A1585AF0-E410-4C3B-BEDA-B97ABB30511B}" srcOrd="4" destOrd="0" presId="urn:microsoft.com/office/officeart/2018/2/layout/IconCircleList"/>
    <dgm:cxn modelId="{2B21D112-4D55-403C-9227-EC2F0C3394C8}" type="presParOf" srcId="{A1585AF0-E410-4C3B-BEDA-B97ABB30511B}" destId="{904ADB93-8CF3-4C92-9371-ED23F968952F}" srcOrd="0" destOrd="0" presId="urn:microsoft.com/office/officeart/2018/2/layout/IconCircleList"/>
    <dgm:cxn modelId="{1924F04D-0820-4072-B15E-D1A820316C55}" type="presParOf" srcId="{A1585AF0-E410-4C3B-BEDA-B97ABB30511B}" destId="{09068B63-A674-484C-8DA1-CEC34582AD28}" srcOrd="1" destOrd="0" presId="urn:microsoft.com/office/officeart/2018/2/layout/IconCircleList"/>
    <dgm:cxn modelId="{BB945FF5-E42C-44D0-95E8-4DBD83895182}" type="presParOf" srcId="{A1585AF0-E410-4C3B-BEDA-B97ABB30511B}" destId="{91BFE3FB-42F8-449B-AED1-A5344D7EDAA0}" srcOrd="2" destOrd="0" presId="urn:microsoft.com/office/officeart/2018/2/layout/IconCircleList"/>
    <dgm:cxn modelId="{A74B75B3-CB1F-45C7-B740-51609D77FB61}" type="presParOf" srcId="{A1585AF0-E410-4C3B-BEDA-B97ABB30511B}" destId="{B241E401-50D6-47BD-A961-56ABA6C29A82}" srcOrd="3" destOrd="0" presId="urn:microsoft.com/office/officeart/2018/2/layout/IconCircleList"/>
    <dgm:cxn modelId="{B081CB51-1C48-496D-9705-F2ABCA668841}" type="presParOf" srcId="{CE142810-4DD3-4606-9A74-866492B045F3}" destId="{27065540-B1C2-4AB7-BE9F-16F9DCDDE66D}" srcOrd="5" destOrd="0" presId="urn:microsoft.com/office/officeart/2018/2/layout/IconCircleList"/>
    <dgm:cxn modelId="{3348498F-E0CF-41CF-9782-02BC0CD5FC43}" type="presParOf" srcId="{CE142810-4DD3-4606-9A74-866492B045F3}" destId="{E334DD52-79EC-443E-925A-BF0C919E901C}" srcOrd="6" destOrd="0" presId="urn:microsoft.com/office/officeart/2018/2/layout/IconCircleList"/>
    <dgm:cxn modelId="{0CBA8A7B-7DFB-46F2-8976-A67DA53E158D}" type="presParOf" srcId="{E334DD52-79EC-443E-925A-BF0C919E901C}" destId="{929CBA26-DBB9-4606-AA30-3DB68E7162A4}" srcOrd="0" destOrd="0" presId="urn:microsoft.com/office/officeart/2018/2/layout/IconCircleList"/>
    <dgm:cxn modelId="{68BD5011-223A-418D-9E59-21EC1561BA55}" type="presParOf" srcId="{E334DD52-79EC-443E-925A-BF0C919E901C}" destId="{CE488154-5973-4908-8D6E-1D2DE09B6EF2}" srcOrd="1" destOrd="0" presId="urn:microsoft.com/office/officeart/2018/2/layout/IconCircleList"/>
    <dgm:cxn modelId="{0FE9FE62-2DB0-45FB-B0D6-51A8B6FFB84D}" type="presParOf" srcId="{E334DD52-79EC-443E-925A-BF0C919E901C}" destId="{46DBA448-3629-4B81-BAA2-60B213B0B870}" srcOrd="2" destOrd="0" presId="urn:microsoft.com/office/officeart/2018/2/layout/IconCircleList"/>
    <dgm:cxn modelId="{D936B2BC-AB32-428B-956F-B0F781F012C0}" type="presParOf" srcId="{E334DD52-79EC-443E-925A-BF0C919E901C}" destId="{CE3CB603-E721-457C-8F3F-71D97693132D}" srcOrd="3" destOrd="0" presId="urn:microsoft.com/office/officeart/2018/2/layout/IconCircleList"/>
    <dgm:cxn modelId="{7830E033-394C-4D96-A897-0F3E1F113900}" type="presParOf" srcId="{CE142810-4DD3-4606-9A74-866492B045F3}" destId="{E195760F-4B2F-4A69-9582-B269F9A18139}" srcOrd="7" destOrd="0" presId="urn:microsoft.com/office/officeart/2018/2/layout/IconCircleList"/>
    <dgm:cxn modelId="{8A9E3318-D720-4B1E-8DB8-8692EBDC7B64}" type="presParOf" srcId="{CE142810-4DD3-4606-9A74-866492B045F3}" destId="{B2EA3799-55C3-4788-BD4F-31F3EAFB8210}" srcOrd="8" destOrd="0" presId="urn:microsoft.com/office/officeart/2018/2/layout/IconCircleList"/>
    <dgm:cxn modelId="{70A60E28-6C9D-45A5-9B50-844D964107EE}" type="presParOf" srcId="{B2EA3799-55C3-4788-BD4F-31F3EAFB8210}" destId="{63846FEC-8955-4D7C-B2D9-6CDB2ADCA56B}" srcOrd="0" destOrd="0" presId="urn:microsoft.com/office/officeart/2018/2/layout/IconCircleList"/>
    <dgm:cxn modelId="{ED63F222-7F99-42C2-A9AB-681C598CE372}" type="presParOf" srcId="{B2EA3799-55C3-4788-BD4F-31F3EAFB8210}" destId="{182C443B-4D01-489A-AB39-0D7805E2F02B}" srcOrd="1" destOrd="0" presId="urn:microsoft.com/office/officeart/2018/2/layout/IconCircleList"/>
    <dgm:cxn modelId="{A4AA8BC8-0D1A-4652-B9FB-8E7E6B3CA02D}" type="presParOf" srcId="{B2EA3799-55C3-4788-BD4F-31F3EAFB8210}" destId="{DA6998B4-E3A0-4CFC-A9C6-F279A9C18714}" srcOrd="2" destOrd="0" presId="urn:microsoft.com/office/officeart/2018/2/layout/IconCircleList"/>
    <dgm:cxn modelId="{7B847CBE-450A-4845-BAED-E5AA8858E3CA}" type="presParOf" srcId="{B2EA3799-55C3-4788-BD4F-31F3EAFB8210}" destId="{DC8DBBD5-5043-4A37-81DB-1B4DC12E5733}" srcOrd="3" destOrd="0" presId="urn:microsoft.com/office/officeart/2018/2/layout/IconCircleList"/>
    <dgm:cxn modelId="{A98EC7A0-ACC7-4282-BE02-9960A7E03BCB}" type="presParOf" srcId="{CE142810-4DD3-4606-9A74-866492B045F3}" destId="{0B3AFF99-4C88-4E5A-9230-A47B652CDBAA}" srcOrd="9" destOrd="0" presId="urn:microsoft.com/office/officeart/2018/2/layout/IconCircleList"/>
    <dgm:cxn modelId="{E88C0BE6-9AF6-4081-BD1E-CD37B023EECE}" type="presParOf" srcId="{CE142810-4DD3-4606-9A74-866492B045F3}" destId="{3BE568BA-62BA-4BD5-BCC2-F03A62BBE29A}" srcOrd="10" destOrd="0" presId="urn:microsoft.com/office/officeart/2018/2/layout/IconCircleList"/>
    <dgm:cxn modelId="{0B4E0510-7B23-4325-810F-E1836F15FC10}" type="presParOf" srcId="{3BE568BA-62BA-4BD5-BCC2-F03A62BBE29A}" destId="{38568B92-6B12-496C-A30F-FFE1F32E5468}" srcOrd="0" destOrd="0" presId="urn:microsoft.com/office/officeart/2018/2/layout/IconCircleList"/>
    <dgm:cxn modelId="{2B80BDA5-991F-45A0-A122-1C18B07A47CE}" type="presParOf" srcId="{3BE568BA-62BA-4BD5-BCC2-F03A62BBE29A}" destId="{F62F2BBD-06A8-47B4-B7CD-F6FE20739329}" srcOrd="1" destOrd="0" presId="urn:microsoft.com/office/officeart/2018/2/layout/IconCircleList"/>
    <dgm:cxn modelId="{E387611E-C077-45B4-9522-4432755A77A7}" type="presParOf" srcId="{3BE568BA-62BA-4BD5-BCC2-F03A62BBE29A}" destId="{E39D63CF-837F-4D17-8E16-07CC6289C98F}" srcOrd="2" destOrd="0" presId="urn:microsoft.com/office/officeart/2018/2/layout/IconCircleList"/>
    <dgm:cxn modelId="{3C40BD92-DBB0-47D1-833F-9C64D1E4D6E6}" type="presParOf" srcId="{3BE568BA-62BA-4BD5-BCC2-F03A62BBE29A}" destId="{96A2CDE4-2134-40AA-8B73-3E9E6AC626C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AF3DEB-B4CA-4619-97A5-149E2F3F46DF}" type="doc">
      <dgm:prSet loTypeId="urn:microsoft.com/office/officeart/2018/2/layout/IconCircle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2F16992-4B2C-457E-BA72-FC8E9EC94D5C}">
      <dgm:prSet/>
      <dgm:spPr/>
      <dgm:t>
        <a:bodyPr/>
        <a:lstStyle/>
        <a:p>
          <a:r>
            <a:rPr lang="tr-TR"/>
            <a:t>9.She couldn’t see him ……B……she wasn’t wearing her glasses.</a:t>
          </a:r>
          <a:endParaRPr lang="en-US"/>
        </a:p>
      </dgm:t>
    </dgm:pt>
    <dgm:pt modelId="{E6D3FA13-DAD9-499C-ADF9-45BED343A87F}" type="parTrans" cxnId="{8E73AA9A-2232-46B3-A49D-379EB158E867}">
      <dgm:prSet/>
      <dgm:spPr/>
      <dgm:t>
        <a:bodyPr/>
        <a:lstStyle/>
        <a:p>
          <a:endParaRPr lang="en-US"/>
        </a:p>
      </dgm:t>
    </dgm:pt>
    <dgm:pt modelId="{CA242B4F-05F8-4710-A10B-D8A8CC9F9A4C}" type="sibTrans" cxnId="{8E73AA9A-2232-46B3-A49D-379EB158E867}">
      <dgm:prSet/>
      <dgm:spPr/>
      <dgm:t>
        <a:bodyPr/>
        <a:lstStyle/>
        <a:p>
          <a:endParaRPr lang="en-US"/>
        </a:p>
      </dgm:t>
    </dgm:pt>
    <dgm:pt modelId="{6B5C68C7-62EE-4DA0-A4D5-CCA765AB282E}">
      <dgm:prSet/>
      <dgm:spPr/>
      <dgm:t>
        <a:bodyPr/>
        <a:lstStyle/>
        <a:p>
          <a:r>
            <a:rPr lang="tr-TR"/>
            <a:t>A)so		B)because	C)although</a:t>
          </a:r>
          <a:endParaRPr lang="en-US"/>
        </a:p>
      </dgm:t>
    </dgm:pt>
    <dgm:pt modelId="{9F2FDB1F-A716-405C-B207-0F9F7CC06CE6}" type="parTrans" cxnId="{CAE9B717-AD8F-43D8-A935-C98FE6AB33BD}">
      <dgm:prSet/>
      <dgm:spPr/>
      <dgm:t>
        <a:bodyPr/>
        <a:lstStyle/>
        <a:p>
          <a:endParaRPr lang="en-US"/>
        </a:p>
      </dgm:t>
    </dgm:pt>
    <dgm:pt modelId="{F1EBE8CE-7E98-4348-B4A3-26B6247DD7D7}" type="sibTrans" cxnId="{CAE9B717-AD8F-43D8-A935-C98FE6AB33BD}">
      <dgm:prSet/>
      <dgm:spPr/>
      <dgm:t>
        <a:bodyPr/>
        <a:lstStyle/>
        <a:p>
          <a:endParaRPr lang="en-US"/>
        </a:p>
      </dgm:t>
    </dgm:pt>
    <dgm:pt modelId="{EE19F37D-E934-4CB3-A471-A373B35A66C8}">
      <dgm:prSet/>
      <dgm:spPr/>
      <dgm:t>
        <a:bodyPr/>
        <a:lstStyle/>
        <a:p>
          <a:r>
            <a:rPr lang="tr-TR"/>
            <a:t>10.We went to the cinema…B……we decided to go for a walk.</a:t>
          </a:r>
          <a:endParaRPr lang="en-US"/>
        </a:p>
      </dgm:t>
    </dgm:pt>
    <dgm:pt modelId="{DFA28D36-9EC4-473E-9571-628013DD47F0}" type="parTrans" cxnId="{46BA9A57-A5F7-4A86-8559-E6E54F7FE479}">
      <dgm:prSet/>
      <dgm:spPr/>
      <dgm:t>
        <a:bodyPr/>
        <a:lstStyle/>
        <a:p>
          <a:endParaRPr lang="en-US"/>
        </a:p>
      </dgm:t>
    </dgm:pt>
    <dgm:pt modelId="{F3BC24B9-9976-4FC4-B66D-4A0B9095BA20}" type="sibTrans" cxnId="{46BA9A57-A5F7-4A86-8559-E6E54F7FE479}">
      <dgm:prSet/>
      <dgm:spPr/>
      <dgm:t>
        <a:bodyPr/>
        <a:lstStyle/>
        <a:p>
          <a:endParaRPr lang="en-US"/>
        </a:p>
      </dgm:t>
    </dgm:pt>
    <dgm:pt modelId="{18446E96-5F14-4B7C-AC5D-091CF2828F01}">
      <dgm:prSet/>
      <dgm:spPr/>
      <dgm:t>
        <a:bodyPr/>
        <a:lstStyle/>
        <a:p>
          <a:r>
            <a:rPr lang="tr-TR"/>
            <a:t>A)After	B)Then		C)When</a:t>
          </a:r>
          <a:endParaRPr lang="en-US"/>
        </a:p>
      </dgm:t>
    </dgm:pt>
    <dgm:pt modelId="{82B6E99C-0B1E-4069-BE8F-59489B0CB9C0}" type="parTrans" cxnId="{218D0F98-5010-4E7F-9109-88C1E91949D9}">
      <dgm:prSet/>
      <dgm:spPr/>
      <dgm:t>
        <a:bodyPr/>
        <a:lstStyle/>
        <a:p>
          <a:endParaRPr lang="en-US"/>
        </a:p>
      </dgm:t>
    </dgm:pt>
    <dgm:pt modelId="{AE945098-AB89-455D-A21E-8C1380E8A2F4}" type="sibTrans" cxnId="{218D0F98-5010-4E7F-9109-88C1E91949D9}">
      <dgm:prSet/>
      <dgm:spPr/>
      <dgm:t>
        <a:bodyPr/>
        <a:lstStyle/>
        <a:p>
          <a:endParaRPr lang="en-US"/>
        </a:p>
      </dgm:t>
    </dgm:pt>
    <dgm:pt modelId="{1FDCBA08-8320-415A-A498-DB9F4316D4F0}">
      <dgm:prSet/>
      <dgm:spPr/>
      <dgm:t>
        <a:bodyPr/>
        <a:lstStyle/>
        <a:p>
          <a:r>
            <a:rPr lang="tr-TR"/>
            <a:t>11.We had a great time, …C….the weather wasn’t very good.</a:t>
          </a:r>
          <a:endParaRPr lang="en-US"/>
        </a:p>
      </dgm:t>
    </dgm:pt>
    <dgm:pt modelId="{BFEF5AF9-B737-4B42-A2C1-86C3F66608AD}" type="parTrans" cxnId="{C2942333-45D5-4D9D-9027-4FF1C97B3D14}">
      <dgm:prSet/>
      <dgm:spPr/>
      <dgm:t>
        <a:bodyPr/>
        <a:lstStyle/>
        <a:p>
          <a:endParaRPr lang="en-US"/>
        </a:p>
      </dgm:t>
    </dgm:pt>
    <dgm:pt modelId="{E8B4D410-EE34-4AA3-8B91-42193342753A}" type="sibTrans" cxnId="{C2942333-45D5-4D9D-9027-4FF1C97B3D14}">
      <dgm:prSet/>
      <dgm:spPr/>
      <dgm:t>
        <a:bodyPr/>
        <a:lstStyle/>
        <a:p>
          <a:endParaRPr lang="en-US"/>
        </a:p>
      </dgm:t>
    </dgm:pt>
    <dgm:pt modelId="{0C6A867F-01CB-4CF0-AB10-7D95B2A559AF}">
      <dgm:prSet/>
      <dgm:spPr/>
      <dgm:t>
        <a:bodyPr/>
        <a:lstStyle/>
        <a:p>
          <a:r>
            <a:rPr lang="tr-TR"/>
            <a:t>A)so		B)because	C)although</a:t>
          </a:r>
          <a:endParaRPr lang="en-US"/>
        </a:p>
      </dgm:t>
    </dgm:pt>
    <dgm:pt modelId="{9F0762C7-C6CC-4A93-B437-E81813B59750}" type="parTrans" cxnId="{04F4D764-04B6-4FD4-BBAC-88D71FAF9CDB}">
      <dgm:prSet/>
      <dgm:spPr/>
      <dgm:t>
        <a:bodyPr/>
        <a:lstStyle/>
        <a:p>
          <a:endParaRPr lang="en-US"/>
        </a:p>
      </dgm:t>
    </dgm:pt>
    <dgm:pt modelId="{C0B21284-C2F3-491E-A98D-7FEF356B69E3}" type="sibTrans" cxnId="{04F4D764-04B6-4FD4-BBAC-88D71FAF9CDB}">
      <dgm:prSet/>
      <dgm:spPr/>
      <dgm:t>
        <a:bodyPr/>
        <a:lstStyle/>
        <a:p>
          <a:endParaRPr lang="en-US"/>
        </a:p>
      </dgm:t>
    </dgm:pt>
    <dgm:pt modelId="{3E38299C-1ED7-404B-B123-8ACD9D736744}" type="pres">
      <dgm:prSet presAssocID="{EFAF3DEB-B4CA-4619-97A5-149E2F3F46DF}" presName="root" presStyleCnt="0">
        <dgm:presLayoutVars>
          <dgm:dir/>
          <dgm:resizeHandles val="exact"/>
        </dgm:presLayoutVars>
      </dgm:prSet>
      <dgm:spPr/>
    </dgm:pt>
    <dgm:pt modelId="{717D836B-D345-42CF-B414-1D46B9AA0A01}" type="pres">
      <dgm:prSet presAssocID="{EFAF3DEB-B4CA-4619-97A5-149E2F3F46DF}" presName="container" presStyleCnt="0">
        <dgm:presLayoutVars>
          <dgm:dir/>
          <dgm:resizeHandles val="exact"/>
        </dgm:presLayoutVars>
      </dgm:prSet>
      <dgm:spPr/>
    </dgm:pt>
    <dgm:pt modelId="{8932595E-AFED-4879-8C7E-0FDCC85C321C}" type="pres">
      <dgm:prSet presAssocID="{72F16992-4B2C-457E-BA72-FC8E9EC94D5C}" presName="compNode" presStyleCnt="0"/>
      <dgm:spPr/>
    </dgm:pt>
    <dgm:pt modelId="{8119F722-2860-4251-A52F-AF905F3CFF63}" type="pres">
      <dgm:prSet presAssocID="{72F16992-4B2C-457E-BA72-FC8E9EC94D5C}" presName="iconBgRect" presStyleLbl="bgShp" presStyleIdx="0" presStyleCnt="6"/>
      <dgm:spPr/>
    </dgm:pt>
    <dgm:pt modelId="{80C6CF34-C055-402A-8E08-F60F07C6F2CC}" type="pres">
      <dgm:prSet presAssocID="{72F16992-4B2C-457E-BA72-FC8E9EC94D5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asses"/>
        </a:ext>
      </dgm:extLst>
    </dgm:pt>
    <dgm:pt modelId="{9ED6E693-D8A1-49B0-8737-A994FB4DC46F}" type="pres">
      <dgm:prSet presAssocID="{72F16992-4B2C-457E-BA72-FC8E9EC94D5C}" presName="spaceRect" presStyleCnt="0"/>
      <dgm:spPr/>
    </dgm:pt>
    <dgm:pt modelId="{4FAEE03B-A625-4068-B649-8D62BEB384F3}" type="pres">
      <dgm:prSet presAssocID="{72F16992-4B2C-457E-BA72-FC8E9EC94D5C}" presName="textRect" presStyleLbl="revTx" presStyleIdx="0" presStyleCnt="6">
        <dgm:presLayoutVars>
          <dgm:chMax val="1"/>
          <dgm:chPref val="1"/>
        </dgm:presLayoutVars>
      </dgm:prSet>
      <dgm:spPr/>
    </dgm:pt>
    <dgm:pt modelId="{FEF45361-E594-4CE1-AF38-5F59429A310A}" type="pres">
      <dgm:prSet presAssocID="{CA242B4F-05F8-4710-A10B-D8A8CC9F9A4C}" presName="sibTrans" presStyleLbl="sibTrans2D1" presStyleIdx="0" presStyleCnt="0"/>
      <dgm:spPr/>
    </dgm:pt>
    <dgm:pt modelId="{49F543AD-E13D-422D-8528-2B7ED9715FF8}" type="pres">
      <dgm:prSet presAssocID="{6B5C68C7-62EE-4DA0-A4D5-CCA765AB282E}" presName="compNode" presStyleCnt="0"/>
      <dgm:spPr/>
    </dgm:pt>
    <dgm:pt modelId="{2321403F-CE3E-4141-A0F3-54B57A90B5F9}" type="pres">
      <dgm:prSet presAssocID="{6B5C68C7-62EE-4DA0-A4D5-CCA765AB282E}" presName="iconBgRect" presStyleLbl="bgShp" presStyleIdx="1" presStyleCnt="6"/>
      <dgm:spPr/>
    </dgm:pt>
    <dgm:pt modelId="{82207960-0A08-460B-B9D1-5B57D5A91FF1}" type="pres">
      <dgm:prSet presAssocID="{6B5C68C7-62EE-4DA0-A4D5-CCA765AB282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iangle Shape"/>
        </a:ext>
      </dgm:extLst>
    </dgm:pt>
    <dgm:pt modelId="{F8B253B4-56CF-48C2-823A-32AE1170C17A}" type="pres">
      <dgm:prSet presAssocID="{6B5C68C7-62EE-4DA0-A4D5-CCA765AB282E}" presName="spaceRect" presStyleCnt="0"/>
      <dgm:spPr/>
    </dgm:pt>
    <dgm:pt modelId="{37CF5408-E5A3-49B9-ADDE-F407E5C25968}" type="pres">
      <dgm:prSet presAssocID="{6B5C68C7-62EE-4DA0-A4D5-CCA765AB282E}" presName="textRect" presStyleLbl="revTx" presStyleIdx="1" presStyleCnt="6">
        <dgm:presLayoutVars>
          <dgm:chMax val="1"/>
          <dgm:chPref val="1"/>
        </dgm:presLayoutVars>
      </dgm:prSet>
      <dgm:spPr/>
    </dgm:pt>
    <dgm:pt modelId="{28212C27-9A35-4DD1-A0FD-DA8CDCBE1052}" type="pres">
      <dgm:prSet presAssocID="{F1EBE8CE-7E98-4348-B4A3-26B6247DD7D7}" presName="sibTrans" presStyleLbl="sibTrans2D1" presStyleIdx="0" presStyleCnt="0"/>
      <dgm:spPr/>
    </dgm:pt>
    <dgm:pt modelId="{C7CE3D85-0980-4EC3-9478-BFE35B2684A4}" type="pres">
      <dgm:prSet presAssocID="{EE19F37D-E934-4CB3-A471-A373B35A66C8}" presName="compNode" presStyleCnt="0"/>
      <dgm:spPr/>
    </dgm:pt>
    <dgm:pt modelId="{5379FB84-B77E-4585-BC8A-90DA19F4475C}" type="pres">
      <dgm:prSet presAssocID="{EE19F37D-E934-4CB3-A471-A373B35A66C8}" presName="iconBgRect" presStyleLbl="bgShp" presStyleIdx="2" presStyleCnt="6"/>
      <dgm:spPr/>
    </dgm:pt>
    <dgm:pt modelId="{DD7B9BB3-6961-491D-AC50-2E391D28E68F}" type="pres">
      <dgm:prSet presAssocID="{EE19F37D-E934-4CB3-A471-A373B35A66C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ve"/>
        </a:ext>
      </dgm:extLst>
    </dgm:pt>
    <dgm:pt modelId="{0B9A7CD1-BD3C-4E29-984C-6440F638CF13}" type="pres">
      <dgm:prSet presAssocID="{EE19F37D-E934-4CB3-A471-A373B35A66C8}" presName="spaceRect" presStyleCnt="0"/>
      <dgm:spPr/>
    </dgm:pt>
    <dgm:pt modelId="{86B4B147-A3FD-405E-AE0F-46242DBC7A01}" type="pres">
      <dgm:prSet presAssocID="{EE19F37D-E934-4CB3-A471-A373B35A66C8}" presName="textRect" presStyleLbl="revTx" presStyleIdx="2" presStyleCnt="6">
        <dgm:presLayoutVars>
          <dgm:chMax val="1"/>
          <dgm:chPref val="1"/>
        </dgm:presLayoutVars>
      </dgm:prSet>
      <dgm:spPr/>
    </dgm:pt>
    <dgm:pt modelId="{70EF3DED-6F63-4954-BC4B-4A63F9BC7421}" type="pres">
      <dgm:prSet presAssocID="{F3BC24B9-9976-4FC4-B66D-4A0B9095BA20}" presName="sibTrans" presStyleLbl="sibTrans2D1" presStyleIdx="0" presStyleCnt="0"/>
      <dgm:spPr/>
    </dgm:pt>
    <dgm:pt modelId="{8BD3D157-CFA7-48C2-A23D-1932AC51C12D}" type="pres">
      <dgm:prSet presAssocID="{18446E96-5F14-4B7C-AC5D-091CF2828F01}" presName="compNode" presStyleCnt="0"/>
      <dgm:spPr/>
    </dgm:pt>
    <dgm:pt modelId="{27FF2B8C-9B1A-43AC-A1A2-EB39CBC281BC}" type="pres">
      <dgm:prSet presAssocID="{18446E96-5F14-4B7C-AC5D-091CF2828F01}" presName="iconBgRect" presStyleLbl="bgShp" presStyleIdx="3" presStyleCnt="6"/>
      <dgm:spPr/>
    </dgm:pt>
    <dgm:pt modelId="{37EB073A-C5A0-4358-A5EB-937ABD50A465}" type="pres">
      <dgm:prSet presAssocID="{18446E96-5F14-4B7C-AC5D-091CF2828F0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rror"/>
        </a:ext>
      </dgm:extLst>
    </dgm:pt>
    <dgm:pt modelId="{E8E15806-0214-4DE0-B3FF-B86C200A12D7}" type="pres">
      <dgm:prSet presAssocID="{18446E96-5F14-4B7C-AC5D-091CF2828F01}" presName="spaceRect" presStyleCnt="0"/>
      <dgm:spPr/>
    </dgm:pt>
    <dgm:pt modelId="{6E4DCC55-27C1-4E90-9C21-2447677813B8}" type="pres">
      <dgm:prSet presAssocID="{18446E96-5F14-4B7C-AC5D-091CF2828F01}" presName="textRect" presStyleLbl="revTx" presStyleIdx="3" presStyleCnt="6">
        <dgm:presLayoutVars>
          <dgm:chMax val="1"/>
          <dgm:chPref val="1"/>
        </dgm:presLayoutVars>
      </dgm:prSet>
      <dgm:spPr/>
    </dgm:pt>
    <dgm:pt modelId="{CFE54394-1C0B-4A66-A39E-28506646C7F9}" type="pres">
      <dgm:prSet presAssocID="{AE945098-AB89-455D-A21E-8C1380E8A2F4}" presName="sibTrans" presStyleLbl="sibTrans2D1" presStyleIdx="0" presStyleCnt="0"/>
      <dgm:spPr/>
    </dgm:pt>
    <dgm:pt modelId="{ECAE7586-0475-48B3-B537-02D1612A87BF}" type="pres">
      <dgm:prSet presAssocID="{1FDCBA08-8320-415A-A498-DB9F4316D4F0}" presName="compNode" presStyleCnt="0"/>
      <dgm:spPr/>
    </dgm:pt>
    <dgm:pt modelId="{B2A417E8-7BF3-483D-8054-8F179F3AD27B}" type="pres">
      <dgm:prSet presAssocID="{1FDCBA08-8320-415A-A498-DB9F4316D4F0}" presName="iconBgRect" presStyleLbl="bgShp" presStyleIdx="4" presStyleCnt="6"/>
      <dgm:spPr/>
    </dgm:pt>
    <dgm:pt modelId="{F5EDEFDA-D951-4708-BF55-095E9CBC337F}" type="pres">
      <dgm:prSet presAssocID="{1FDCBA08-8320-415A-A498-DB9F4316D4F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8202387C-95B9-4BAD-B466-B13281AC856A}" type="pres">
      <dgm:prSet presAssocID="{1FDCBA08-8320-415A-A498-DB9F4316D4F0}" presName="spaceRect" presStyleCnt="0"/>
      <dgm:spPr/>
    </dgm:pt>
    <dgm:pt modelId="{E8CD938F-69F1-4FA2-8733-8BC59D3D9EB0}" type="pres">
      <dgm:prSet presAssocID="{1FDCBA08-8320-415A-A498-DB9F4316D4F0}" presName="textRect" presStyleLbl="revTx" presStyleIdx="4" presStyleCnt="6">
        <dgm:presLayoutVars>
          <dgm:chMax val="1"/>
          <dgm:chPref val="1"/>
        </dgm:presLayoutVars>
      </dgm:prSet>
      <dgm:spPr/>
    </dgm:pt>
    <dgm:pt modelId="{1904A6FB-429B-4440-9DBB-390D458CFE4F}" type="pres">
      <dgm:prSet presAssocID="{E8B4D410-EE34-4AA3-8B91-42193342753A}" presName="sibTrans" presStyleLbl="sibTrans2D1" presStyleIdx="0" presStyleCnt="0"/>
      <dgm:spPr/>
    </dgm:pt>
    <dgm:pt modelId="{73A2A98A-D6E9-4575-8920-4855A2F6FB1B}" type="pres">
      <dgm:prSet presAssocID="{0C6A867F-01CB-4CF0-AB10-7D95B2A559AF}" presName="compNode" presStyleCnt="0"/>
      <dgm:spPr/>
    </dgm:pt>
    <dgm:pt modelId="{326E9479-6569-47B2-A40B-1EC7A31E4AA8}" type="pres">
      <dgm:prSet presAssocID="{0C6A867F-01CB-4CF0-AB10-7D95B2A559AF}" presName="iconBgRect" presStyleLbl="bgShp" presStyleIdx="5" presStyleCnt="6"/>
      <dgm:spPr/>
    </dgm:pt>
    <dgm:pt modelId="{D2396DF6-96EE-4073-B71C-1711B26D2526}" type="pres">
      <dgm:prSet presAssocID="{0C6A867F-01CB-4CF0-AB10-7D95B2A559AF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Triangle"/>
        </a:ext>
      </dgm:extLst>
    </dgm:pt>
    <dgm:pt modelId="{0645D2AB-474F-479D-A903-2FECAB627BA4}" type="pres">
      <dgm:prSet presAssocID="{0C6A867F-01CB-4CF0-AB10-7D95B2A559AF}" presName="spaceRect" presStyleCnt="0"/>
      <dgm:spPr/>
    </dgm:pt>
    <dgm:pt modelId="{2947F0DF-7A5F-4F10-93A7-DFB53B683381}" type="pres">
      <dgm:prSet presAssocID="{0C6A867F-01CB-4CF0-AB10-7D95B2A559AF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C20C5101-768A-415D-A20F-2E4ACF4A6BF7}" type="presOf" srcId="{EE19F37D-E934-4CB3-A471-A373B35A66C8}" destId="{86B4B147-A3FD-405E-AE0F-46242DBC7A01}" srcOrd="0" destOrd="0" presId="urn:microsoft.com/office/officeart/2018/2/layout/IconCircleList"/>
    <dgm:cxn modelId="{1464BC06-FC61-4CA0-ACCE-5DB369325292}" type="presOf" srcId="{18446E96-5F14-4B7C-AC5D-091CF2828F01}" destId="{6E4DCC55-27C1-4E90-9C21-2447677813B8}" srcOrd="0" destOrd="0" presId="urn:microsoft.com/office/officeart/2018/2/layout/IconCircleList"/>
    <dgm:cxn modelId="{747FEB14-78DF-499F-B5C1-503BD39E064C}" type="presOf" srcId="{F3BC24B9-9976-4FC4-B66D-4A0B9095BA20}" destId="{70EF3DED-6F63-4954-BC4B-4A63F9BC7421}" srcOrd="0" destOrd="0" presId="urn:microsoft.com/office/officeart/2018/2/layout/IconCircleList"/>
    <dgm:cxn modelId="{CAE9B717-AD8F-43D8-A935-C98FE6AB33BD}" srcId="{EFAF3DEB-B4CA-4619-97A5-149E2F3F46DF}" destId="{6B5C68C7-62EE-4DA0-A4D5-CCA765AB282E}" srcOrd="1" destOrd="0" parTransId="{9F2FDB1F-A716-405C-B207-0F9F7CC06CE6}" sibTransId="{F1EBE8CE-7E98-4348-B4A3-26B6247DD7D7}"/>
    <dgm:cxn modelId="{C2942333-45D5-4D9D-9027-4FF1C97B3D14}" srcId="{EFAF3DEB-B4CA-4619-97A5-149E2F3F46DF}" destId="{1FDCBA08-8320-415A-A498-DB9F4316D4F0}" srcOrd="4" destOrd="0" parTransId="{BFEF5AF9-B737-4B42-A2C1-86C3F66608AD}" sibTransId="{E8B4D410-EE34-4AA3-8B91-42193342753A}"/>
    <dgm:cxn modelId="{A1392E3D-D59B-4EE5-98FC-CE1604986A41}" type="presOf" srcId="{72F16992-4B2C-457E-BA72-FC8E9EC94D5C}" destId="{4FAEE03B-A625-4068-B649-8D62BEB384F3}" srcOrd="0" destOrd="0" presId="urn:microsoft.com/office/officeart/2018/2/layout/IconCircleList"/>
    <dgm:cxn modelId="{04F4D764-04B6-4FD4-BBAC-88D71FAF9CDB}" srcId="{EFAF3DEB-B4CA-4619-97A5-149E2F3F46DF}" destId="{0C6A867F-01CB-4CF0-AB10-7D95B2A559AF}" srcOrd="5" destOrd="0" parTransId="{9F0762C7-C6CC-4A93-B437-E81813B59750}" sibTransId="{C0B21284-C2F3-491E-A98D-7FEF356B69E3}"/>
    <dgm:cxn modelId="{C6C7EB48-9BA3-43AE-AACA-ACBFBFA8497B}" type="presOf" srcId="{6B5C68C7-62EE-4DA0-A4D5-CCA765AB282E}" destId="{37CF5408-E5A3-49B9-ADDE-F407E5C25968}" srcOrd="0" destOrd="0" presId="urn:microsoft.com/office/officeart/2018/2/layout/IconCircleList"/>
    <dgm:cxn modelId="{05FF2C72-4EBE-4EDE-8BF9-524E0C4598C4}" type="presOf" srcId="{EFAF3DEB-B4CA-4619-97A5-149E2F3F46DF}" destId="{3E38299C-1ED7-404B-B123-8ACD9D736744}" srcOrd="0" destOrd="0" presId="urn:microsoft.com/office/officeart/2018/2/layout/IconCircleList"/>
    <dgm:cxn modelId="{46BA9A57-A5F7-4A86-8559-E6E54F7FE479}" srcId="{EFAF3DEB-B4CA-4619-97A5-149E2F3F46DF}" destId="{EE19F37D-E934-4CB3-A471-A373B35A66C8}" srcOrd="2" destOrd="0" parTransId="{DFA28D36-9EC4-473E-9571-628013DD47F0}" sibTransId="{F3BC24B9-9976-4FC4-B66D-4A0B9095BA20}"/>
    <dgm:cxn modelId="{7CFB967E-C7C2-409C-95A2-24F88D1C26DB}" type="presOf" srcId="{1FDCBA08-8320-415A-A498-DB9F4316D4F0}" destId="{E8CD938F-69F1-4FA2-8733-8BC59D3D9EB0}" srcOrd="0" destOrd="0" presId="urn:microsoft.com/office/officeart/2018/2/layout/IconCircleList"/>
    <dgm:cxn modelId="{9D387C84-2F9B-4EDB-8626-E3ABB593DD04}" type="presOf" srcId="{0C6A867F-01CB-4CF0-AB10-7D95B2A559AF}" destId="{2947F0DF-7A5F-4F10-93A7-DFB53B683381}" srcOrd="0" destOrd="0" presId="urn:microsoft.com/office/officeart/2018/2/layout/IconCircleList"/>
    <dgm:cxn modelId="{218D0F98-5010-4E7F-9109-88C1E91949D9}" srcId="{EFAF3DEB-B4CA-4619-97A5-149E2F3F46DF}" destId="{18446E96-5F14-4B7C-AC5D-091CF2828F01}" srcOrd="3" destOrd="0" parTransId="{82B6E99C-0B1E-4069-BE8F-59489B0CB9C0}" sibTransId="{AE945098-AB89-455D-A21E-8C1380E8A2F4}"/>
    <dgm:cxn modelId="{8E73AA9A-2232-46B3-A49D-379EB158E867}" srcId="{EFAF3DEB-B4CA-4619-97A5-149E2F3F46DF}" destId="{72F16992-4B2C-457E-BA72-FC8E9EC94D5C}" srcOrd="0" destOrd="0" parTransId="{E6D3FA13-DAD9-499C-ADF9-45BED343A87F}" sibTransId="{CA242B4F-05F8-4710-A10B-D8A8CC9F9A4C}"/>
    <dgm:cxn modelId="{37F2F1B9-A0FE-4624-BFAD-60335F0BBA66}" type="presOf" srcId="{E8B4D410-EE34-4AA3-8B91-42193342753A}" destId="{1904A6FB-429B-4440-9DBB-390D458CFE4F}" srcOrd="0" destOrd="0" presId="urn:microsoft.com/office/officeart/2018/2/layout/IconCircleList"/>
    <dgm:cxn modelId="{878A61CD-BBAE-48CE-863F-C0F07127F5C6}" type="presOf" srcId="{CA242B4F-05F8-4710-A10B-D8A8CC9F9A4C}" destId="{FEF45361-E594-4CE1-AF38-5F59429A310A}" srcOrd="0" destOrd="0" presId="urn:microsoft.com/office/officeart/2018/2/layout/IconCircleList"/>
    <dgm:cxn modelId="{E2341BFD-5C36-437A-9E14-BEEA0C270577}" type="presOf" srcId="{AE945098-AB89-455D-A21E-8C1380E8A2F4}" destId="{CFE54394-1C0B-4A66-A39E-28506646C7F9}" srcOrd="0" destOrd="0" presId="urn:microsoft.com/office/officeart/2018/2/layout/IconCircleList"/>
    <dgm:cxn modelId="{7D199BFF-92AF-4698-B6D9-2D746DF88225}" type="presOf" srcId="{F1EBE8CE-7E98-4348-B4A3-26B6247DD7D7}" destId="{28212C27-9A35-4DD1-A0FD-DA8CDCBE1052}" srcOrd="0" destOrd="0" presId="urn:microsoft.com/office/officeart/2018/2/layout/IconCircleList"/>
    <dgm:cxn modelId="{E8372879-1E0D-4D60-8DC4-BAAC5134520E}" type="presParOf" srcId="{3E38299C-1ED7-404B-B123-8ACD9D736744}" destId="{717D836B-D345-42CF-B414-1D46B9AA0A01}" srcOrd="0" destOrd="0" presId="urn:microsoft.com/office/officeart/2018/2/layout/IconCircleList"/>
    <dgm:cxn modelId="{F6E717AD-852C-4DA7-8FAB-B2A42496AC63}" type="presParOf" srcId="{717D836B-D345-42CF-B414-1D46B9AA0A01}" destId="{8932595E-AFED-4879-8C7E-0FDCC85C321C}" srcOrd="0" destOrd="0" presId="urn:microsoft.com/office/officeart/2018/2/layout/IconCircleList"/>
    <dgm:cxn modelId="{CE6A8BA5-FE95-4035-BA5C-145DEAFE6254}" type="presParOf" srcId="{8932595E-AFED-4879-8C7E-0FDCC85C321C}" destId="{8119F722-2860-4251-A52F-AF905F3CFF63}" srcOrd="0" destOrd="0" presId="urn:microsoft.com/office/officeart/2018/2/layout/IconCircleList"/>
    <dgm:cxn modelId="{D167FB96-B3D3-4A79-9909-87319BDAAF06}" type="presParOf" srcId="{8932595E-AFED-4879-8C7E-0FDCC85C321C}" destId="{80C6CF34-C055-402A-8E08-F60F07C6F2CC}" srcOrd="1" destOrd="0" presId="urn:microsoft.com/office/officeart/2018/2/layout/IconCircleList"/>
    <dgm:cxn modelId="{FFB1BFB6-3BB8-47E8-A6EA-86836EC946AF}" type="presParOf" srcId="{8932595E-AFED-4879-8C7E-0FDCC85C321C}" destId="{9ED6E693-D8A1-49B0-8737-A994FB4DC46F}" srcOrd="2" destOrd="0" presId="urn:microsoft.com/office/officeart/2018/2/layout/IconCircleList"/>
    <dgm:cxn modelId="{5FF7EC79-DCFE-4B75-AEA0-6BD253A4FC02}" type="presParOf" srcId="{8932595E-AFED-4879-8C7E-0FDCC85C321C}" destId="{4FAEE03B-A625-4068-B649-8D62BEB384F3}" srcOrd="3" destOrd="0" presId="urn:microsoft.com/office/officeart/2018/2/layout/IconCircleList"/>
    <dgm:cxn modelId="{43CAEC3C-DAEB-4F94-907F-ABECBB086628}" type="presParOf" srcId="{717D836B-D345-42CF-B414-1D46B9AA0A01}" destId="{FEF45361-E594-4CE1-AF38-5F59429A310A}" srcOrd="1" destOrd="0" presId="urn:microsoft.com/office/officeart/2018/2/layout/IconCircleList"/>
    <dgm:cxn modelId="{026DAD42-5772-4253-8B7E-0A78BD013B6D}" type="presParOf" srcId="{717D836B-D345-42CF-B414-1D46B9AA0A01}" destId="{49F543AD-E13D-422D-8528-2B7ED9715FF8}" srcOrd="2" destOrd="0" presId="urn:microsoft.com/office/officeart/2018/2/layout/IconCircleList"/>
    <dgm:cxn modelId="{AB7AF71C-474A-4080-8054-F4DF0484EF36}" type="presParOf" srcId="{49F543AD-E13D-422D-8528-2B7ED9715FF8}" destId="{2321403F-CE3E-4141-A0F3-54B57A90B5F9}" srcOrd="0" destOrd="0" presId="urn:microsoft.com/office/officeart/2018/2/layout/IconCircleList"/>
    <dgm:cxn modelId="{5762F10C-D122-49C5-AC97-31C5A9C6F278}" type="presParOf" srcId="{49F543AD-E13D-422D-8528-2B7ED9715FF8}" destId="{82207960-0A08-460B-B9D1-5B57D5A91FF1}" srcOrd="1" destOrd="0" presId="urn:microsoft.com/office/officeart/2018/2/layout/IconCircleList"/>
    <dgm:cxn modelId="{0EF53DD9-C4F7-4307-AEE4-3A3C4B309483}" type="presParOf" srcId="{49F543AD-E13D-422D-8528-2B7ED9715FF8}" destId="{F8B253B4-56CF-48C2-823A-32AE1170C17A}" srcOrd="2" destOrd="0" presId="urn:microsoft.com/office/officeart/2018/2/layout/IconCircleList"/>
    <dgm:cxn modelId="{D1404B30-3703-4270-9939-9198D38D4758}" type="presParOf" srcId="{49F543AD-E13D-422D-8528-2B7ED9715FF8}" destId="{37CF5408-E5A3-49B9-ADDE-F407E5C25968}" srcOrd="3" destOrd="0" presId="urn:microsoft.com/office/officeart/2018/2/layout/IconCircleList"/>
    <dgm:cxn modelId="{FD6B8E9B-9FE4-4699-B15E-7B015861186A}" type="presParOf" srcId="{717D836B-D345-42CF-B414-1D46B9AA0A01}" destId="{28212C27-9A35-4DD1-A0FD-DA8CDCBE1052}" srcOrd="3" destOrd="0" presId="urn:microsoft.com/office/officeart/2018/2/layout/IconCircleList"/>
    <dgm:cxn modelId="{FFFBE48D-FAAF-4720-B649-09D84230039F}" type="presParOf" srcId="{717D836B-D345-42CF-B414-1D46B9AA0A01}" destId="{C7CE3D85-0980-4EC3-9478-BFE35B2684A4}" srcOrd="4" destOrd="0" presId="urn:microsoft.com/office/officeart/2018/2/layout/IconCircleList"/>
    <dgm:cxn modelId="{7C3EA20B-A7A9-4156-AE83-D14AF234F4CC}" type="presParOf" srcId="{C7CE3D85-0980-4EC3-9478-BFE35B2684A4}" destId="{5379FB84-B77E-4585-BC8A-90DA19F4475C}" srcOrd="0" destOrd="0" presId="urn:microsoft.com/office/officeart/2018/2/layout/IconCircleList"/>
    <dgm:cxn modelId="{A4CC11A8-33B3-4300-9118-A30164F00830}" type="presParOf" srcId="{C7CE3D85-0980-4EC3-9478-BFE35B2684A4}" destId="{DD7B9BB3-6961-491D-AC50-2E391D28E68F}" srcOrd="1" destOrd="0" presId="urn:microsoft.com/office/officeart/2018/2/layout/IconCircleList"/>
    <dgm:cxn modelId="{008FAFA6-C1CA-4B11-8341-6C933E7009E3}" type="presParOf" srcId="{C7CE3D85-0980-4EC3-9478-BFE35B2684A4}" destId="{0B9A7CD1-BD3C-4E29-984C-6440F638CF13}" srcOrd="2" destOrd="0" presId="urn:microsoft.com/office/officeart/2018/2/layout/IconCircleList"/>
    <dgm:cxn modelId="{B3BDEDD4-A745-4C4E-B664-2AA5AE08F750}" type="presParOf" srcId="{C7CE3D85-0980-4EC3-9478-BFE35B2684A4}" destId="{86B4B147-A3FD-405E-AE0F-46242DBC7A01}" srcOrd="3" destOrd="0" presId="urn:microsoft.com/office/officeart/2018/2/layout/IconCircleList"/>
    <dgm:cxn modelId="{C303757A-767E-4A0A-A56C-3B0ED0DBFBF4}" type="presParOf" srcId="{717D836B-D345-42CF-B414-1D46B9AA0A01}" destId="{70EF3DED-6F63-4954-BC4B-4A63F9BC7421}" srcOrd="5" destOrd="0" presId="urn:microsoft.com/office/officeart/2018/2/layout/IconCircleList"/>
    <dgm:cxn modelId="{EE4C9F4D-2108-4E36-9C9E-A039ECCC5D3C}" type="presParOf" srcId="{717D836B-D345-42CF-B414-1D46B9AA0A01}" destId="{8BD3D157-CFA7-48C2-A23D-1932AC51C12D}" srcOrd="6" destOrd="0" presId="urn:microsoft.com/office/officeart/2018/2/layout/IconCircleList"/>
    <dgm:cxn modelId="{94DA8DA6-E47E-4B01-A206-66C801EA10C2}" type="presParOf" srcId="{8BD3D157-CFA7-48C2-A23D-1932AC51C12D}" destId="{27FF2B8C-9B1A-43AC-A1A2-EB39CBC281BC}" srcOrd="0" destOrd="0" presId="urn:microsoft.com/office/officeart/2018/2/layout/IconCircleList"/>
    <dgm:cxn modelId="{59F93C6A-64A5-4292-ADFD-82563F15F8E3}" type="presParOf" srcId="{8BD3D157-CFA7-48C2-A23D-1932AC51C12D}" destId="{37EB073A-C5A0-4358-A5EB-937ABD50A465}" srcOrd="1" destOrd="0" presId="urn:microsoft.com/office/officeart/2018/2/layout/IconCircleList"/>
    <dgm:cxn modelId="{7E86EE21-A0E8-4C80-B1FF-C68779FF6AD0}" type="presParOf" srcId="{8BD3D157-CFA7-48C2-A23D-1932AC51C12D}" destId="{E8E15806-0214-4DE0-B3FF-B86C200A12D7}" srcOrd="2" destOrd="0" presId="urn:microsoft.com/office/officeart/2018/2/layout/IconCircleList"/>
    <dgm:cxn modelId="{B9D8D189-A0D1-4AD6-BEF8-2353D5C28549}" type="presParOf" srcId="{8BD3D157-CFA7-48C2-A23D-1932AC51C12D}" destId="{6E4DCC55-27C1-4E90-9C21-2447677813B8}" srcOrd="3" destOrd="0" presId="urn:microsoft.com/office/officeart/2018/2/layout/IconCircleList"/>
    <dgm:cxn modelId="{27EA82C4-264C-4ABC-A49F-2447784CB0F7}" type="presParOf" srcId="{717D836B-D345-42CF-B414-1D46B9AA0A01}" destId="{CFE54394-1C0B-4A66-A39E-28506646C7F9}" srcOrd="7" destOrd="0" presId="urn:microsoft.com/office/officeart/2018/2/layout/IconCircleList"/>
    <dgm:cxn modelId="{A517E31E-6617-4DB0-93B6-C2A322AF79E8}" type="presParOf" srcId="{717D836B-D345-42CF-B414-1D46B9AA0A01}" destId="{ECAE7586-0475-48B3-B537-02D1612A87BF}" srcOrd="8" destOrd="0" presId="urn:microsoft.com/office/officeart/2018/2/layout/IconCircleList"/>
    <dgm:cxn modelId="{2F9F2462-BC82-4445-82F1-8D2D4F60A1B7}" type="presParOf" srcId="{ECAE7586-0475-48B3-B537-02D1612A87BF}" destId="{B2A417E8-7BF3-483D-8054-8F179F3AD27B}" srcOrd="0" destOrd="0" presId="urn:microsoft.com/office/officeart/2018/2/layout/IconCircleList"/>
    <dgm:cxn modelId="{421CCE13-7210-4D0A-A9F5-9DC80E9F50C8}" type="presParOf" srcId="{ECAE7586-0475-48B3-B537-02D1612A87BF}" destId="{F5EDEFDA-D951-4708-BF55-095E9CBC337F}" srcOrd="1" destOrd="0" presId="urn:microsoft.com/office/officeart/2018/2/layout/IconCircleList"/>
    <dgm:cxn modelId="{1E280F4F-8304-4A10-9471-17267C710483}" type="presParOf" srcId="{ECAE7586-0475-48B3-B537-02D1612A87BF}" destId="{8202387C-95B9-4BAD-B466-B13281AC856A}" srcOrd="2" destOrd="0" presId="urn:microsoft.com/office/officeart/2018/2/layout/IconCircleList"/>
    <dgm:cxn modelId="{3BE5784A-5603-4CC0-A313-11C93DF3DBE7}" type="presParOf" srcId="{ECAE7586-0475-48B3-B537-02D1612A87BF}" destId="{E8CD938F-69F1-4FA2-8733-8BC59D3D9EB0}" srcOrd="3" destOrd="0" presId="urn:microsoft.com/office/officeart/2018/2/layout/IconCircleList"/>
    <dgm:cxn modelId="{C87B54F6-5CD1-4766-AD12-10D56239EFAE}" type="presParOf" srcId="{717D836B-D345-42CF-B414-1D46B9AA0A01}" destId="{1904A6FB-429B-4440-9DBB-390D458CFE4F}" srcOrd="9" destOrd="0" presId="urn:microsoft.com/office/officeart/2018/2/layout/IconCircleList"/>
    <dgm:cxn modelId="{3BB4E041-EEC5-45A1-BE9D-028968AE88F8}" type="presParOf" srcId="{717D836B-D345-42CF-B414-1D46B9AA0A01}" destId="{73A2A98A-D6E9-4575-8920-4855A2F6FB1B}" srcOrd="10" destOrd="0" presId="urn:microsoft.com/office/officeart/2018/2/layout/IconCircleList"/>
    <dgm:cxn modelId="{9A866F36-E777-47EF-8F2B-922B713F9D70}" type="presParOf" srcId="{73A2A98A-D6E9-4575-8920-4855A2F6FB1B}" destId="{326E9479-6569-47B2-A40B-1EC7A31E4AA8}" srcOrd="0" destOrd="0" presId="urn:microsoft.com/office/officeart/2018/2/layout/IconCircleList"/>
    <dgm:cxn modelId="{506E478D-9895-49FA-8522-77F899EF18D0}" type="presParOf" srcId="{73A2A98A-D6E9-4575-8920-4855A2F6FB1B}" destId="{D2396DF6-96EE-4073-B71C-1711B26D2526}" srcOrd="1" destOrd="0" presId="urn:microsoft.com/office/officeart/2018/2/layout/IconCircleList"/>
    <dgm:cxn modelId="{A9A25D23-F81D-421C-815D-793C1B6B834A}" type="presParOf" srcId="{73A2A98A-D6E9-4575-8920-4855A2F6FB1B}" destId="{0645D2AB-474F-479D-A903-2FECAB627BA4}" srcOrd="2" destOrd="0" presId="urn:microsoft.com/office/officeart/2018/2/layout/IconCircleList"/>
    <dgm:cxn modelId="{0D17953C-851E-4C77-90CF-47FDCD7899B8}" type="presParOf" srcId="{73A2A98A-D6E9-4575-8920-4855A2F6FB1B}" destId="{2947F0DF-7A5F-4F10-93A7-DFB53B68338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290893-3892-47E0-A57E-C824710E1F51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B0796FA-EDD6-4CDD-804E-4C2BA5F87823}">
      <dgm:prSet/>
      <dgm:spPr/>
      <dgm:t>
        <a:bodyPr/>
        <a:lstStyle/>
        <a:p>
          <a:r>
            <a:rPr lang="tr-TR"/>
            <a:t>Sorularınız için öğretim görevlisi ile iletişime geçiniz.</a:t>
          </a:r>
          <a:endParaRPr lang="en-US"/>
        </a:p>
      </dgm:t>
    </dgm:pt>
    <dgm:pt modelId="{62E6150E-CE44-4CFD-9688-4C3716DD8E0C}" type="parTrans" cxnId="{512595B9-AC1A-4174-94F2-FB6BFD416136}">
      <dgm:prSet/>
      <dgm:spPr/>
      <dgm:t>
        <a:bodyPr/>
        <a:lstStyle/>
        <a:p>
          <a:endParaRPr lang="en-US"/>
        </a:p>
      </dgm:t>
    </dgm:pt>
    <dgm:pt modelId="{DA1B88E9-CADF-4B2B-85DD-D4E33C385EBC}" type="sibTrans" cxnId="{512595B9-AC1A-4174-94F2-FB6BFD416136}">
      <dgm:prSet/>
      <dgm:spPr/>
      <dgm:t>
        <a:bodyPr/>
        <a:lstStyle/>
        <a:p>
          <a:endParaRPr lang="en-US"/>
        </a:p>
      </dgm:t>
    </dgm:pt>
    <dgm:pt modelId="{1374200F-77CA-499A-921D-D79470036BF2}">
      <dgm:prSet/>
      <dgm:spPr/>
      <dgm:t>
        <a:bodyPr/>
        <a:lstStyle/>
        <a:p>
          <a:r>
            <a:rPr lang="tr-TR"/>
            <a:t>Please keep in touch with your lecturer if you have any questions about today’s lesson via email.</a:t>
          </a:r>
          <a:endParaRPr lang="en-US"/>
        </a:p>
      </dgm:t>
    </dgm:pt>
    <dgm:pt modelId="{EFF17499-5860-421E-86D2-4415BA847C24}" type="parTrans" cxnId="{385D303F-8C32-42F7-9734-38626D555455}">
      <dgm:prSet/>
      <dgm:spPr/>
      <dgm:t>
        <a:bodyPr/>
        <a:lstStyle/>
        <a:p>
          <a:endParaRPr lang="en-US"/>
        </a:p>
      </dgm:t>
    </dgm:pt>
    <dgm:pt modelId="{F60AC977-95DA-407F-83AE-47D478187A50}" type="sibTrans" cxnId="{385D303F-8C32-42F7-9734-38626D555455}">
      <dgm:prSet/>
      <dgm:spPr/>
      <dgm:t>
        <a:bodyPr/>
        <a:lstStyle/>
        <a:p>
          <a:endParaRPr lang="en-US"/>
        </a:p>
      </dgm:t>
    </dgm:pt>
    <dgm:pt modelId="{5DD71710-0F6D-423B-837F-BE370033E643}" type="pres">
      <dgm:prSet presAssocID="{4F290893-3892-47E0-A57E-C824710E1F51}" presName="root" presStyleCnt="0">
        <dgm:presLayoutVars>
          <dgm:dir/>
          <dgm:resizeHandles val="exact"/>
        </dgm:presLayoutVars>
      </dgm:prSet>
      <dgm:spPr/>
    </dgm:pt>
    <dgm:pt modelId="{9FB5CDD0-35A6-4B6C-BE18-19CA268EA179}" type="pres">
      <dgm:prSet presAssocID="{5B0796FA-EDD6-4CDD-804E-4C2BA5F87823}" presName="compNode" presStyleCnt="0"/>
      <dgm:spPr/>
    </dgm:pt>
    <dgm:pt modelId="{843BC7DA-9DEF-4DB8-8AC0-C6C836E4FD7E}" type="pres">
      <dgm:prSet presAssocID="{5B0796FA-EDD6-4CDD-804E-4C2BA5F8782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4A292E9-CEDA-4F83-BCD9-CBA42F8AB685}" type="pres">
      <dgm:prSet presAssocID="{5B0796FA-EDD6-4CDD-804E-4C2BA5F87823}" presName="spaceRect" presStyleCnt="0"/>
      <dgm:spPr/>
    </dgm:pt>
    <dgm:pt modelId="{316268D7-22A5-4211-9AAB-47A4D00D53B4}" type="pres">
      <dgm:prSet presAssocID="{5B0796FA-EDD6-4CDD-804E-4C2BA5F87823}" presName="textRect" presStyleLbl="revTx" presStyleIdx="0" presStyleCnt="2">
        <dgm:presLayoutVars>
          <dgm:chMax val="1"/>
          <dgm:chPref val="1"/>
        </dgm:presLayoutVars>
      </dgm:prSet>
      <dgm:spPr/>
    </dgm:pt>
    <dgm:pt modelId="{FD20FF85-77ED-44B0-AD20-03EB7EE749F0}" type="pres">
      <dgm:prSet presAssocID="{DA1B88E9-CADF-4B2B-85DD-D4E33C385EBC}" presName="sibTrans" presStyleCnt="0"/>
      <dgm:spPr/>
    </dgm:pt>
    <dgm:pt modelId="{925EF9AD-269A-45E9-B2AD-61E6BED7B7E3}" type="pres">
      <dgm:prSet presAssocID="{1374200F-77CA-499A-921D-D79470036BF2}" presName="compNode" presStyleCnt="0"/>
      <dgm:spPr/>
    </dgm:pt>
    <dgm:pt modelId="{70BD4F31-C3D2-46CF-A3EB-876E05A6D258}" type="pres">
      <dgm:prSet presAssocID="{1374200F-77CA-499A-921D-D79470036BF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688E0AF9-F663-4E16-8FFE-8F94501B7F2C}" type="pres">
      <dgm:prSet presAssocID="{1374200F-77CA-499A-921D-D79470036BF2}" presName="spaceRect" presStyleCnt="0"/>
      <dgm:spPr/>
    </dgm:pt>
    <dgm:pt modelId="{54A7A38E-1C38-4FAE-A68E-FCB14A278C73}" type="pres">
      <dgm:prSet presAssocID="{1374200F-77CA-499A-921D-D79470036BF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B70A416-678F-4464-AC2E-3B7F35DB210D}" type="presOf" srcId="{5B0796FA-EDD6-4CDD-804E-4C2BA5F87823}" destId="{316268D7-22A5-4211-9AAB-47A4D00D53B4}" srcOrd="0" destOrd="0" presId="urn:microsoft.com/office/officeart/2018/2/layout/IconLabelList"/>
    <dgm:cxn modelId="{2049121A-19F0-4A7F-8B8E-739C0FA127F4}" type="presOf" srcId="{4F290893-3892-47E0-A57E-C824710E1F51}" destId="{5DD71710-0F6D-423B-837F-BE370033E643}" srcOrd="0" destOrd="0" presId="urn:microsoft.com/office/officeart/2018/2/layout/IconLabelList"/>
    <dgm:cxn modelId="{385D303F-8C32-42F7-9734-38626D555455}" srcId="{4F290893-3892-47E0-A57E-C824710E1F51}" destId="{1374200F-77CA-499A-921D-D79470036BF2}" srcOrd="1" destOrd="0" parTransId="{EFF17499-5860-421E-86D2-4415BA847C24}" sibTransId="{F60AC977-95DA-407F-83AE-47D478187A50}"/>
    <dgm:cxn modelId="{512595B9-AC1A-4174-94F2-FB6BFD416136}" srcId="{4F290893-3892-47E0-A57E-C824710E1F51}" destId="{5B0796FA-EDD6-4CDD-804E-4C2BA5F87823}" srcOrd="0" destOrd="0" parTransId="{62E6150E-CE44-4CFD-9688-4C3716DD8E0C}" sibTransId="{DA1B88E9-CADF-4B2B-85DD-D4E33C385EBC}"/>
    <dgm:cxn modelId="{86A175D0-E2C4-4F72-B3B8-7B6B11933292}" type="presOf" srcId="{1374200F-77CA-499A-921D-D79470036BF2}" destId="{54A7A38E-1C38-4FAE-A68E-FCB14A278C73}" srcOrd="0" destOrd="0" presId="urn:microsoft.com/office/officeart/2018/2/layout/IconLabelList"/>
    <dgm:cxn modelId="{B1B66BA9-AE8A-4FA4-8761-06180C700EE9}" type="presParOf" srcId="{5DD71710-0F6D-423B-837F-BE370033E643}" destId="{9FB5CDD0-35A6-4B6C-BE18-19CA268EA179}" srcOrd="0" destOrd="0" presId="urn:microsoft.com/office/officeart/2018/2/layout/IconLabelList"/>
    <dgm:cxn modelId="{A7D83713-05B7-418F-BB43-F17EDA1D8266}" type="presParOf" srcId="{9FB5CDD0-35A6-4B6C-BE18-19CA268EA179}" destId="{843BC7DA-9DEF-4DB8-8AC0-C6C836E4FD7E}" srcOrd="0" destOrd="0" presId="urn:microsoft.com/office/officeart/2018/2/layout/IconLabelList"/>
    <dgm:cxn modelId="{34D7C3CD-1342-4D8E-B8B5-06A30256CF39}" type="presParOf" srcId="{9FB5CDD0-35A6-4B6C-BE18-19CA268EA179}" destId="{34A292E9-CEDA-4F83-BCD9-CBA42F8AB685}" srcOrd="1" destOrd="0" presId="urn:microsoft.com/office/officeart/2018/2/layout/IconLabelList"/>
    <dgm:cxn modelId="{68BE65D2-3C10-4D4E-8629-D3DACC5F5C28}" type="presParOf" srcId="{9FB5CDD0-35A6-4B6C-BE18-19CA268EA179}" destId="{316268D7-22A5-4211-9AAB-47A4D00D53B4}" srcOrd="2" destOrd="0" presId="urn:microsoft.com/office/officeart/2018/2/layout/IconLabelList"/>
    <dgm:cxn modelId="{0E317BC0-CBDE-4D12-B663-9B815A36721B}" type="presParOf" srcId="{5DD71710-0F6D-423B-837F-BE370033E643}" destId="{FD20FF85-77ED-44B0-AD20-03EB7EE749F0}" srcOrd="1" destOrd="0" presId="urn:microsoft.com/office/officeart/2018/2/layout/IconLabelList"/>
    <dgm:cxn modelId="{712E5301-6AFD-4143-A5AF-3AAE6865FC8A}" type="presParOf" srcId="{5DD71710-0F6D-423B-837F-BE370033E643}" destId="{925EF9AD-269A-45E9-B2AD-61E6BED7B7E3}" srcOrd="2" destOrd="0" presId="urn:microsoft.com/office/officeart/2018/2/layout/IconLabelList"/>
    <dgm:cxn modelId="{E87BA460-D88E-4E30-8293-8D2897D4B305}" type="presParOf" srcId="{925EF9AD-269A-45E9-B2AD-61E6BED7B7E3}" destId="{70BD4F31-C3D2-46CF-A3EB-876E05A6D258}" srcOrd="0" destOrd="0" presId="urn:microsoft.com/office/officeart/2018/2/layout/IconLabelList"/>
    <dgm:cxn modelId="{310552B0-2082-44A8-A94C-22482E4EDF3F}" type="presParOf" srcId="{925EF9AD-269A-45E9-B2AD-61E6BED7B7E3}" destId="{688E0AF9-F663-4E16-8FFE-8F94501B7F2C}" srcOrd="1" destOrd="0" presId="urn:microsoft.com/office/officeart/2018/2/layout/IconLabelList"/>
    <dgm:cxn modelId="{5D94091D-7F18-4E1C-95CB-61C016988790}" type="presParOf" srcId="{925EF9AD-269A-45E9-B2AD-61E6BED7B7E3}" destId="{54A7A38E-1C38-4FAE-A68E-FCB14A278C7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7ED7B-E80D-47F1-BB10-D864CDAFA157}">
      <dsp:nvSpPr>
        <dsp:cNvPr id="0" name=""/>
        <dsp:cNvSpPr/>
      </dsp:nvSpPr>
      <dsp:spPr>
        <a:xfrm>
          <a:off x="0" y="558"/>
          <a:ext cx="7772400" cy="13059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C09D1-4CFB-4EEF-B33D-7B61870CB549}">
      <dsp:nvSpPr>
        <dsp:cNvPr id="0" name=""/>
        <dsp:cNvSpPr/>
      </dsp:nvSpPr>
      <dsp:spPr>
        <a:xfrm>
          <a:off x="395054" y="294400"/>
          <a:ext cx="718281" cy="7182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4F973-9C08-49F7-8F15-F225781D9355}">
      <dsp:nvSpPr>
        <dsp:cNvPr id="0" name=""/>
        <dsp:cNvSpPr/>
      </dsp:nvSpPr>
      <dsp:spPr>
        <a:xfrm>
          <a:off x="1508391" y="558"/>
          <a:ext cx="626400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REVISE &amp; CHECK </a:t>
          </a:r>
          <a:endParaRPr lang="en-US" sz="2500" kern="1200"/>
        </a:p>
      </dsp:txBody>
      <dsp:txXfrm>
        <a:off x="1508391" y="558"/>
        <a:ext cx="6264008" cy="1305966"/>
      </dsp:txXfrm>
    </dsp:sp>
    <dsp:sp modelId="{DBC39533-7159-4AFE-B60A-23E62AF0F214}">
      <dsp:nvSpPr>
        <dsp:cNvPr id="0" name=""/>
        <dsp:cNvSpPr/>
      </dsp:nvSpPr>
      <dsp:spPr>
        <a:xfrm>
          <a:off x="0" y="1633016"/>
          <a:ext cx="7772400" cy="13059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03DFF-7347-409A-B96F-B1AC7DFAA78A}">
      <dsp:nvSpPr>
        <dsp:cNvPr id="0" name=""/>
        <dsp:cNvSpPr/>
      </dsp:nvSpPr>
      <dsp:spPr>
        <a:xfrm>
          <a:off x="395054" y="1926859"/>
          <a:ext cx="718281" cy="7182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5B36C-30D8-4623-B76C-6A7C1894215A}">
      <dsp:nvSpPr>
        <dsp:cNvPr id="0" name=""/>
        <dsp:cNvSpPr/>
      </dsp:nvSpPr>
      <dsp:spPr>
        <a:xfrm>
          <a:off x="1508391" y="1633016"/>
          <a:ext cx="626400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PRESENT SIMPLE / PAST SIMPLE / PRESENT CONTINUOUS / PAST CONTINUOUS</a:t>
          </a:r>
          <a:endParaRPr lang="en-US" sz="2500" kern="1200"/>
        </a:p>
      </dsp:txBody>
      <dsp:txXfrm>
        <a:off x="1508391" y="1633016"/>
        <a:ext cx="6264008" cy="1305966"/>
      </dsp:txXfrm>
    </dsp:sp>
    <dsp:sp modelId="{135E89BB-1440-441B-B33A-DE9832B07A4C}">
      <dsp:nvSpPr>
        <dsp:cNvPr id="0" name=""/>
        <dsp:cNvSpPr/>
      </dsp:nvSpPr>
      <dsp:spPr>
        <a:xfrm>
          <a:off x="0" y="3265475"/>
          <a:ext cx="7772400" cy="13059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AC4E9-8CB6-4FD3-BB99-5F72AABCA5D5}">
      <dsp:nvSpPr>
        <dsp:cNvPr id="0" name=""/>
        <dsp:cNvSpPr/>
      </dsp:nvSpPr>
      <dsp:spPr>
        <a:xfrm>
          <a:off x="395054" y="3559317"/>
          <a:ext cx="718281" cy="7182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12F4A-BBBD-48A8-B438-00D4BF148CEF}">
      <dsp:nvSpPr>
        <dsp:cNvPr id="0" name=""/>
        <dsp:cNvSpPr/>
      </dsp:nvSpPr>
      <dsp:spPr>
        <a:xfrm>
          <a:off x="1508391" y="3265475"/>
          <a:ext cx="626400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SO / BUT / BECAUSE / ALTHOUGH</a:t>
          </a:r>
          <a:endParaRPr lang="en-US" sz="2500" kern="1200"/>
        </a:p>
      </dsp:txBody>
      <dsp:txXfrm>
        <a:off x="1508391" y="3265475"/>
        <a:ext cx="6264008" cy="1305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F9BFF-87B5-4F80-8E23-2536E6FDCCA3}">
      <dsp:nvSpPr>
        <dsp:cNvPr id="0" name=""/>
        <dsp:cNvSpPr/>
      </dsp:nvSpPr>
      <dsp:spPr>
        <a:xfrm>
          <a:off x="0" y="4120912"/>
          <a:ext cx="7772400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YOU /WE/THEY WERE READING  S/HE WAS READING /wasn’t / weren’t reading</a:t>
          </a:r>
          <a:endParaRPr lang="en-US" sz="1600" kern="1200"/>
        </a:p>
      </dsp:txBody>
      <dsp:txXfrm>
        <a:off x="0" y="4120912"/>
        <a:ext cx="7772400" cy="450949"/>
      </dsp:txXfrm>
    </dsp:sp>
    <dsp:sp modelId="{B99847D8-4ABA-4F8A-932E-F8CA3A2200C0}">
      <dsp:nvSpPr>
        <dsp:cNvPr id="0" name=""/>
        <dsp:cNvSpPr/>
      </dsp:nvSpPr>
      <dsp:spPr>
        <a:xfrm rot="10800000">
          <a:off x="0" y="3434116"/>
          <a:ext cx="7772400" cy="6935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PAST CONTINUOUS:I WAS READING</a:t>
          </a:r>
          <a:endParaRPr lang="en-US" sz="1600" kern="1200"/>
        </a:p>
      </dsp:txBody>
      <dsp:txXfrm rot="10800000">
        <a:off x="0" y="3434116"/>
        <a:ext cx="7772400" cy="450654"/>
      </dsp:txXfrm>
    </dsp:sp>
    <dsp:sp modelId="{710C5414-405D-44C9-8B10-BCE807E29005}">
      <dsp:nvSpPr>
        <dsp:cNvPr id="0" name=""/>
        <dsp:cNvSpPr/>
      </dsp:nvSpPr>
      <dsp:spPr>
        <a:xfrm rot="10800000">
          <a:off x="0" y="2747321"/>
          <a:ext cx="7772400" cy="6935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YOU /WE/THEY ARE READING  S/HE IS READING / I’m not reading /She isn’t reading</a:t>
          </a:r>
          <a:endParaRPr lang="en-US" sz="1600" kern="1200"/>
        </a:p>
      </dsp:txBody>
      <dsp:txXfrm rot="10800000">
        <a:off x="0" y="2747321"/>
        <a:ext cx="7772400" cy="450654"/>
      </dsp:txXfrm>
    </dsp:sp>
    <dsp:sp modelId="{BB047A42-863F-497D-A5DC-946F3563D654}">
      <dsp:nvSpPr>
        <dsp:cNvPr id="0" name=""/>
        <dsp:cNvSpPr/>
      </dsp:nvSpPr>
      <dsp:spPr>
        <a:xfrm rot="10800000">
          <a:off x="0" y="2060525"/>
          <a:ext cx="7772400" cy="6935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PRESENT CONTINUOUS: I AM READING</a:t>
          </a:r>
          <a:endParaRPr lang="en-US" sz="1600" kern="1200"/>
        </a:p>
      </dsp:txBody>
      <dsp:txXfrm rot="10800000">
        <a:off x="0" y="2060525"/>
        <a:ext cx="7772400" cy="450654"/>
      </dsp:txXfrm>
    </dsp:sp>
    <dsp:sp modelId="{1D512668-A6B7-472E-A889-0FFE82B30BC5}">
      <dsp:nvSpPr>
        <dsp:cNvPr id="0" name=""/>
        <dsp:cNvSpPr/>
      </dsp:nvSpPr>
      <dsp:spPr>
        <a:xfrm rot="10800000">
          <a:off x="0" y="1373729"/>
          <a:ext cx="7772400" cy="6935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PAST SIMPLE: I / YOU / WE /HE / SHE / IT  THEY READ, WENT /Didn’t read /didn’t go</a:t>
          </a:r>
          <a:endParaRPr lang="en-US" sz="1600" kern="1200"/>
        </a:p>
      </dsp:txBody>
      <dsp:txXfrm rot="10800000">
        <a:off x="0" y="1373729"/>
        <a:ext cx="7772400" cy="450654"/>
      </dsp:txXfrm>
    </dsp:sp>
    <dsp:sp modelId="{C88F3B99-DB07-4E60-B25B-74AAD0727A00}">
      <dsp:nvSpPr>
        <dsp:cNvPr id="0" name=""/>
        <dsp:cNvSpPr/>
      </dsp:nvSpPr>
      <dsp:spPr>
        <a:xfrm rot="10800000">
          <a:off x="0" y="686934"/>
          <a:ext cx="7772400" cy="6935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HE / SHE / IT READS, GOES /I don’t go /She doesn’t go</a:t>
          </a:r>
          <a:endParaRPr lang="en-US" sz="1600" kern="1200"/>
        </a:p>
      </dsp:txBody>
      <dsp:txXfrm rot="10800000">
        <a:off x="0" y="686934"/>
        <a:ext cx="7772400" cy="450654"/>
      </dsp:txXfrm>
    </dsp:sp>
    <dsp:sp modelId="{239A9940-4312-40C7-88E8-9551C4497848}">
      <dsp:nvSpPr>
        <dsp:cNvPr id="0" name=""/>
        <dsp:cNvSpPr/>
      </dsp:nvSpPr>
      <dsp:spPr>
        <a:xfrm rot="10800000">
          <a:off x="0" y="138"/>
          <a:ext cx="7772400" cy="69355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PRESENT SIMPLE : I / YOU / WE / THEY READ, GO</a:t>
          </a:r>
          <a:endParaRPr lang="en-US" sz="1600" kern="1200"/>
        </a:p>
      </dsp:txBody>
      <dsp:txXfrm rot="10800000">
        <a:off x="0" y="138"/>
        <a:ext cx="7772400" cy="450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E6C64-5A3E-4269-8716-FF4012950EB6}">
      <dsp:nvSpPr>
        <dsp:cNvPr id="0" name=""/>
        <dsp:cNvSpPr/>
      </dsp:nvSpPr>
      <dsp:spPr>
        <a:xfrm>
          <a:off x="0" y="558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07BEE-DAC9-44BC-BAA8-272E6DC1064B}">
      <dsp:nvSpPr>
        <dsp:cNvPr id="0" name=""/>
        <dsp:cNvSpPr/>
      </dsp:nvSpPr>
      <dsp:spPr>
        <a:xfrm>
          <a:off x="141814" y="106040"/>
          <a:ext cx="257844" cy="2578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FC7AF-C232-4C55-9137-CD9B29E5718D}">
      <dsp:nvSpPr>
        <dsp:cNvPr id="0" name=""/>
        <dsp:cNvSpPr/>
      </dsp:nvSpPr>
      <dsp:spPr>
        <a:xfrm>
          <a:off x="541473" y="558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1………any brothers or sisters?</a:t>
          </a:r>
          <a:endParaRPr lang="en-US" sz="1600" kern="1200"/>
        </a:p>
      </dsp:txBody>
      <dsp:txXfrm>
        <a:off x="541473" y="558"/>
        <a:ext cx="7230926" cy="468808"/>
      </dsp:txXfrm>
    </dsp:sp>
    <dsp:sp modelId="{9AA5A07B-96FC-4B7A-A24F-38C2B8293D16}">
      <dsp:nvSpPr>
        <dsp:cNvPr id="0" name=""/>
        <dsp:cNvSpPr/>
      </dsp:nvSpPr>
      <dsp:spPr>
        <a:xfrm>
          <a:off x="0" y="586568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9919B-C2B2-4584-83DF-8035F7275EDF}">
      <dsp:nvSpPr>
        <dsp:cNvPr id="0" name=""/>
        <dsp:cNvSpPr/>
      </dsp:nvSpPr>
      <dsp:spPr>
        <a:xfrm>
          <a:off x="141814" y="692050"/>
          <a:ext cx="257844" cy="2578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6C147-4BE7-4FDB-B0A5-70F97113A08C}">
      <dsp:nvSpPr>
        <dsp:cNvPr id="0" name=""/>
        <dsp:cNvSpPr/>
      </dsp:nvSpPr>
      <dsp:spPr>
        <a:xfrm>
          <a:off x="541473" y="586568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A)Have you	B)Do you	C)Do you have</a:t>
          </a:r>
          <a:endParaRPr lang="en-US" sz="1600" kern="1200"/>
        </a:p>
      </dsp:txBody>
      <dsp:txXfrm>
        <a:off x="541473" y="586568"/>
        <a:ext cx="7230926" cy="468808"/>
      </dsp:txXfrm>
    </dsp:sp>
    <dsp:sp modelId="{2326E320-0A07-40E0-96F2-59424F1049D0}">
      <dsp:nvSpPr>
        <dsp:cNvPr id="0" name=""/>
        <dsp:cNvSpPr/>
      </dsp:nvSpPr>
      <dsp:spPr>
        <a:xfrm>
          <a:off x="0" y="1172579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74609B-D1E0-41BC-9512-D4E932BD64A2}">
      <dsp:nvSpPr>
        <dsp:cNvPr id="0" name=""/>
        <dsp:cNvSpPr/>
      </dsp:nvSpPr>
      <dsp:spPr>
        <a:xfrm>
          <a:off x="141814" y="1278061"/>
          <a:ext cx="257844" cy="2578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7BC1D-E8AA-436B-99D6-04F7B304FE51}">
      <dsp:nvSpPr>
        <dsp:cNvPr id="0" name=""/>
        <dsp:cNvSpPr/>
      </dsp:nvSpPr>
      <dsp:spPr>
        <a:xfrm>
          <a:off x="541473" y="1172579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2……..last night?</a:t>
          </a:r>
          <a:endParaRPr lang="en-US" sz="1600" kern="1200"/>
        </a:p>
      </dsp:txBody>
      <dsp:txXfrm>
        <a:off x="541473" y="1172579"/>
        <a:ext cx="7230926" cy="468808"/>
      </dsp:txXfrm>
    </dsp:sp>
    <dsp:sp modelId="{59ED1969-1346-44DB-976F-521E2E826997}">
      <dsp:nvSpPr>
        <dsp:cNvPr id="0" name=""/>
        <dsp:cNvSpPr/>
      </dsp:nvSpPr>
      <dsp:spPr>
        <a:xfrm>
          <a:off x="0" y="1758590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92E0C1-B578-4EFC-9F29-80D97C838B0D}">
      <dsp:nvSpPr>
        <dsp:cNvPr id="0" name=""/>
        <dsp:cNvSpPr/>
      </dsp:nvSpPr>
      <dsp:spPr>
        <a:xfrm>
          <a:off x="141814" y="1864072"/>
          <a:ext cx="257844" cy="2578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8CEA1-9E72-4A9F-98FD-61EE39B96C5D}">
      <dsp:nvSpPr>
        <dsp:cNvPr id="0" name=""/>
        <dsp:cNvSpPr/>
      </dsp:nvSpPr>
      <dsp:spPr>
        <a:xfrm>
          <a:off x="541473" y="1758590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A)Where you went	B)Where did you go	C)Where you go</a:t>
          </a:r>
          <a:endParaRPr lang="en-US" sz="1600" kern="1200"/>
        </a:p>
      </dsp:txBody>
      <dsp:txXfrm>
        <a:off x="541473" y="1758590"/>
        <a:ext cx="7230926" cy="468808"/>
      </dsp:txXfrm>
    </dsp:sp>
    <dsp:sp modelId="{63DA0171-B5B5-4933-ACAB-983610073B60}">
      <dsp:nvSpPr>
        <dsp:cNvPr id="0" name=""/>
        <dsp:cNvSpPr/>
      </dsp:nvSpPr>
      <dsp:spPr>
        <a:xfrm>
          <a:off x="0" y="2344601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DA65A-9130-4B9C-A5E2-EABF29FE31BB}">
      <dsp:nvSpPr>
        <dsp:cNvPr id="0" name=""/>
        <dsp:cNvSpPr/>
      </dsp:nvSpPr>
      <dsp:spPr>
        <a:xfrm>
          <a:off x="141814" y="2450083"/>
          <a:ext cx="257844" cy="2578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9AD90-C682-43C0-8E81-4E8FF43D1F8A}">
      <dsp:nvSpPr>
        <dsp:cNvPr id="0" name=""/>
        <dsp:cNvSpPr/>
      </dsp:nvSpPr>
      <dsp:spPr>
        <a:xfrm>
          <a:off x="541473" y="2344601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3.My sister ……..football.</a:t>
          </a:r>
          <a:endParaRPr lang="en-US" sz="1600" kern="1200"/>
        </a:p>
      </dsp:txBody>
      <dsp:txXfrm>
        <a:off x="541473" y="2344601"/>
        <a:ext cx="7230926" cy="468808"/>
      </dsp:txXfrm>
    </dsp:sp>
    <dsp:sp modelId="{D408E6CA-DA3D-4992-A5E9-ED15E96E92CC}">
      <dsp:nvSpPr>
        <dsp:cNvPr id="0" name=""/>
        <dsp:cNvSpPr/>
      </dsp:nvSpPr>
      <dsp:spPr>
        <a:xfrm>
          <a:off x="0" y="2930611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54AB5-D73C-474F-8065-705C7C1A35A4}">
      <dsp:nvSpPr>
        <dsp:cNvPr id="0" name=""/>
        <dsp:cNvSpPr/>
      </dsp:nvSpPr>
      <dsp:spPr>
        <a:xfrm>
          <a:off x="141814" y="3036093"/>
          <a:ext cx="257844" cy="25784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F12DB-4342-48FA-B062-110966AD2C4B}">
      <dsp:nvSpPr>
        <dsp:cNvPr id="0" name=""/>
        <dsp:cNvSpPr/>
      </dsp:nvSpPr>
      <dsp:spPr>
        <a:xfrm>
          <a:off x="541473" y="2930611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A)doesn’t like	B)don’t like	C)doesn’t likes</a:t>
          </a:r>
          <a:endParaRPr lang="en-US" sz="1600" kern="1200"/>
        </a:p>
      </dsp:txBody>
      <dsp:txXfrm>
        <a:off x="541473" y="2930611"/>
        <a:ext cx="7230926" cy="468808"/>
      </dsp:txXfrm>
    </dsp:sp>
    <dsp:sp modelId="{22DA0F13-9AE3-485F-AF74-DFD212A1669E}">
      <dsp:nvSpPr>
        <dsp:cNvPr id="0" name=""/>
        <dsp:cNvSpPr/>
      </dsp:nvSpPr>
      <dsp:spPr>
        <a:xfrm>
          <a:off x="0" y="3516622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F6F95-76AD-4AC0-B9BF-A5EABCF13FB0}">
      <dsp:nvSpPr>
        <dsp:cNvPr id="0" name=""/>
        <dsp:cNvSpPr/>
      </dsp:nvSpPr>
      <dsp:spPr>
        <a:xfrm>
          <a:off x="141814" y="3622104"/>
          <a:ext cx="257844" cy="25784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0336F-E944-49B0-9A43-ED143B592DDA}">
      <dsp:nvSpPr>
        <dsp:cNvPr id="0" name=""/>
        <dsp:cNvSpPr/>
      </dsp:nvSpPr>
      <dsp:spPr>
        <a:xfrm>
          <a:off x="541473" y="3516622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4.Her parents ……..a big business.</a:t>
          </a:r>
          <a:endParaRPr lang="en-US" sz="1600" kern="1200"/>
        </a:p>
      </dsp:txBody>
      <dsp:txXfrm>
        <a:off x="541473" y="3516622"/>
        <a:ext cx="7230926" cy="468808"/>
      </dsp:txXfrm>
    </dsp:sp>
    <dsp:sp modelId="{EFB30DB7-B054-4E8A-A52B-7C594508FE84}">
      <dsp:nvSpPr>
        <dsp:cNvPr id="0" name=""/>
        <dsp:cNvSpPr/>
      </dsp:nvSpPr>
      <dsp:spPr>
        <a:xfrm>
          <a:off x="0" y="4102633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7D855-6DE6-448B-A1F8-D83A48033BA9}">
      <dsp:nvSpPr>
        <dsp:cNvPr id="0" name=""/>
        <dsp:cNvSpPr/>
      </dsp:nvSpPr>
      <dsp:spPr>
        <a:xfrm>
          <a:off x="141814" y="4208115"/>
          <a:ext cx="257844" cy="257844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A3727-662D-4C64-A557-50F75FFA3AD2}">
      <dsp:nvSpPr>
        <dsp:cNvPr id="0" name=""/>
        <dsp:cNvSpPr/>
      </dsp:nvSpPr>
      <dsp:spPr>
        <a:xfrm>
          <a:off x="541473" y="4102633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A)has		B)haves		C)have</a:t>
          </a:r>
          <a:endParaRPr lang="en-US" sz="1600" kern="1200"/>
        </a:p>
      </dsp:txBody>
      <dsp:txXfrm>
        <a:off x="541473" y="4102633"/>
        <a:ext cx="7230926" cy="468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560C4-3991-4D59-A145-811DEC4497AB}">
      <dsp:nvSpPr>
        <dsp:cNvPr id="0" name=""/>
        <dsp:cNvSpPr/>
      </dsp:nvSpPr>
      <dsp:spPr>
        <a:xfrm>
          <a:off x="0" y="558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7F94B-51AE-43EB-B4C9-367226F28305}">
      <dsp:nvSpPr>
        <dsp:cNvPr id="0" name=""/>
        <dsp:cNvSpPr/>
      </dsp:nvSpPr>
      <dsp:spPr>
        <a:xfrm>
          <a:off x="141814" y="106040"/>
          <a:ext cx="257844" cy="2578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65C2F-502E-4204-ACFB-3E6DCF317D33}">
      <dsp:nvSpPr>
        <dsp:cNvPr id="0" name=""/>
        <dsp:cNvSpPr/>
      </dsp:nvSpPr>
      <dsp:spPr>
        <a:xfrm>
          <a:off x="541473" y="558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1…C……any brothers or sisters?</a:t>
          </a:r>
          <a:endParaRPr lang="en-US" sz="1600" kern="1200"/>
        </a:p>
      </dsp:txBody>
      <dsp:txXfrm>
        <a:off x="541473" y="558"/>
        <a:ext cx="7230926" cy="468808"/>
      </dsp:txXfrm>
    </dsp:sp>
    <dsp:sp modelId="{D815C88C-7160-4252-9986-6E366BD01947}">
      <dsp:nvSpPr>
        <dsp:cNvPr id="0" name=""/>
        <dsp:cNvSpPr/>
      </dsp:nvSpPr>
      <dsp:spPr>
        <a:xfrm>
          <a:off x="0" y="586568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67E26-918D-46F2-9E16-AD6540BB15B9}">
      <dsp:nvSpPr>
        <dsp:cNvPr id="0" name=""/>
        <dsp:cNvSpPr/>
      </dsp:nvSpPr>
      <dsp:spPr>
        <a:xfrm>
          <a:off x="141814" y="692050"/>
          <a:ext cx="257844" cy="2578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0AAF1-32EF-465E-9A14-EED5F5C48EA7}">
      <dsp:nvSpPr>
        <dsp:cNvPr id="0" name=""/>
        <dsp:cNvSpPr/>
      </dsp:nvSpPr>
      <dsp:spPr>
        <a:xfrm>
          <a:off x="541473" y="586568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A)Have you	B)Do you	C)Do you have</a:t>
          </a:r>
          <a:endParaRPr lang="en-US" sz="1600" kern="1200"/>
        </a:p>
      </dsp:txBody>
      <dsp:txXfrm>
        <a:off x="541473" y="586568"/>
        <a:ext cx="7230926" cy="468808"/>
      </dsp:txXfrm>
    </dsp:sp>
    <dsp:sp modelId="{5AB5D891-D74F-490D-86C6-1EEFC015DCA9}">
      <dsp:nvSpPr>
        <dsp:cNvPr id="0" name=""/>
        <dsp:cNvSpPr/>
      </dsp:nvSpPr>
      <dsp:spPr>
        <a:xfrm>
          <a:off x="0" y="1172579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D3DDC-B4FE-4114-B889-591607D76705}">
      <dsp:nvSpPr>
        <dsp:cNvPr id="0" name=""/>
        <dsp:cNvSpPr/>
      </dsp:nvSpPr>
      <dsp:spPr>
        <a:xfrm>
          <a:off x="141814" y="1278061"/>
          <a:ext cx="257844" cy="2578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BCF8D-0E1D-49CB-8273-6B6628E6E475}">
      <dsp:nvSpPr>
        <dsp:cNvPr id="0" name=""/>
        <dsp:cNvSpPr/>
      </dsp:nvSpPr>
      <dsp:spPr>
        <a:xfrm>
          <a:off x="541473" y="1172579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2…B…..last night?</a:t>
          </a:r>
          <a:endParaRPr lang="en-US" sz="1600" kern="1200"/>
        </a:p>
      </dsp:txBody>
      <dsp:txXfrm>
        <a:off x="541473" y="1172579"/>
        <a:ext cx="7230926" cy="468808"/>
      </dsp:txXfrm>
    </dsp:sp>
    <dsp:sp modelId="{4547E563-7E86-4785-99C9-42269AE099CA}">
      <dsp:nvSpPr>
        <dsp:cNvPr id="0" name=""/>
        <dsp:cNvSpPr/>
      </dsp:nvSpPr>
      <dsp:spPr>
        <a:xfrm>
          <a:off x="0" y="1758590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F524E4-57B0-4328-AED9-F18134DF43CD}">
      <dsp:nvSpPr>
        <dsp:cNvPr id="0" name=""/>
        <dsp:cNvSpPr/>
      </dsp:nvSpPr>
      <dsp:spPr>
        <a:xfrm>
          <a:off x="141814" y="1864072"/>
          <a:ext cx="257844" cy="2578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1E12B-A4FC-4D5C-857F-ABF6B8DB9E70}">
      <dsp:nvSpPr>
        <dsp:cNvPr id="0" name=""/>
        <dsp:cNvSpPr/>
      </dsp:nvSpPr>
      <dsp:spPr>
        <a:xfrm>
          <a:off x="541473" y="1758590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A)Where you went	B)Where did you go	C)Where you go</a:t>
          </a:r>
          <a:endParaRPr lang="en-US" sz="1600" kern="1200"/>
        </a:p>
      </dsp:txBody>
      <dsp:txXfrm>
        <a:off x="541473" y="1758590"/>
        <a:ext cx="7230926" cy="468808"/>
      </dsp:txXfrm>
    </dsp:sp>
    <dsp:sp modelId="{57DD5A49-5FEE-43BA-B7D1-6BBE1493881D}">
      <dsp:nvSpPr>
        <dsp:cNvPr id="0" name=""/>
        <dsp:cNvSpPr/>
      </dsp:nvSpPr>
      <dsp:spPr>
        <a:xfrm>
          <a:off x="0" y="2344601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ECDCE-800C-48B1-B8EC-A5365692CB73}">
      <dsp:nvSpPr>
        <dsp:cNvPr id="0" name=""/>
        <dsp:cNvSpPr/>
      </dsp:nvSpPr>
      <dsp:spPr>
        <a:xfrm>
          <a:off x="141814" y="2450083"/>
          <a:ext cx="257844" cy="2578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82DF1-A3AB-4C6C-9CE0-3411ED7F09C2}">
      <dsp:nvSpPr>
        <dsp:cNvPr id="0" name=""/>
        <dsp:cNvSpPr/>
      </dsp:nvSpPr>
      <dsp:spPr>
        <a:xfrm>
          <a:off x="541473" y="2344601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3.My sister …A…..football.</a:t>
          </a:r>
          <a:endParaRPr lang="en-US" sz="1600" kern="1200"/>
        </a:p>
      </dsp:txBody>
      <dsp:txXfrm>
        <a:off x="541473" y="2344601"/>
        <a:ext cx="7230926" cy="468808"/>
      </dsp:txXfrm>
    </dsp:sp>
    <dsp:sp modelId="{CAAC7E26-4B36-4AFB-84E5-A0914308807F}">
      <dsp:nvSpPr>
        <dsp:cNvPr id="0" name=""/>
        <dsp:cNvSpPr/>
      </dsp:nvSpPr>
      <dsp:spPr>
        <a:xfrm>
          <a:off x="0" y="2930611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9F3ED-F4E7-4FE0-BEBE-A3F32C270CAE}">
      <dsp:nvSpPr>
        <dsp:cNvPr id="0" name=""/>
        <dsp:cNvSpPr/>
      </dsp:nvSpPr>
      <dsp:spPr>
        <a:xfrm>
          <a:off x="141814" y="3036093"/>
          <a:ext cx="257844" cy="25784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A84A3-825C-4617-8F9C-70A3B7336904}">
      <dsp:nvSpPr>
        <dsp:cNvPr id="0" name=""/>
        <dsp:cNvSpPr/>
      </dsp:nvSpPr>
      <dsp:spPr>
        <a:xfrm>
          <a:off x="541473" y="2930611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A)doesn’t like	B)don’t like	C)doesn’t likes</a:t>
          </a:r>
          <a:endParaRPr lang="en-US" sz="1600" kern="1200"/>
        </a:p>
      </dsp:txBody>
      <dsp:txXfrm>
        <a:off x="541473" y="2930611"/>
        <a:ext cx="7230926" cy="468808"/>
      </dsp:txXfrm>
    </dsp:sp>
    <dsp:sp modelId="{9CC6E7D4-4A45-4A51-A98F-5AB0EBC18799}">
      <dsp:nvSpPr>
        <dsp:cNvPr id="0" name=""/>
        <dsp:cNvSpPr/>
      </dsp:nvSpPr>
      <dsp:spPr>
        <a:xfrm>
          <a:off x="0" y="3516622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9B92D-3ADC-4808-8626-F6EC9E80B69D}">
      <dsp:nvSpPr>
        <dsp:cNvPr id="0" name=""/>
        <dsp:cNvSpPr/>
      </dsp:nvSpPr>
      <dsp:spPr>
        <a:xfrm>
          <a:off x="141814" y="3622104"/>
          <a:ext cx="257844" cy="25784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FC993-A3E8-4AAD-BF23-B6F1DD4F3DC1}">
      <dsp:nvSpPr>
        <dsp:cNvPr id="0" name=""/>
        <dsp:cNvSpPr/>
      </dsp:nvSpPr>
      <dsp:spPr>
        <a:xfrm>
          <a:off x="541473" y="3516622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4.Her parents …C…..a big business.</a:t>
          </a:r>
          <a:endParaRPr lang="en-US" sz="1600" kern="1200"/>
        </a:p>
      </dsp:txBody>
      <dsp:txXfrm>
        <a:off x="541473" y="3516622"/>
        <a:ext cx="7230926" cy="468808"/>
      </dsp:txXfrm>
    </dsp:sp>
    <dsp:sp modelId="{37397E52-4B48-4032-AAC8-737083961160}">
      <dsp:nvSpPr>
        <dsp:cNvPr id="0" name=""/>
        <dsp:cNvSpPr/>
      </dsp:nvSpPr>
      <dsp:spPr>
        <a:xfrm>
          <a:off x="0" y="4102633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D5C756-196A-431B-A670-2438227B5C9A}">
      <dsp:nvSpPr>
        <dsp:cNvPr id="0" name=""/>
        <dsp:cNvSpPr/>
      </dsp:nvSpPr>
      <dsp:spPr>
        <a:xfrm>
          <a:off x="141814" y="4208115"/>
          <a:ext cx="257844" cy="257844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A77F8-4081-425C-B309-E2C0204E1017}">
      <dsp:nvSpPr>
        <dsp:cNvPr id="0" name=""/>
        <dsp:cNvSpPr/>
      </dsp:nvSpPr>
      <dsp:spPr>
        <a:xfrm>
          <a:off x="541473" y="4102633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A)has		B)haves		C)have</a:t>
          </a:r>
          <a:endParaRPr lang="en-US" sz="1600" kern="1200"/>
        </a:p>
      </dsp:txBody>
      <dsp:txXfrm>
        <a:off x="541473" y="4102633"/>
        <a:ext cx="7230926" cy="468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38137-EDF7-4199-BE1B-D786E6DE7ECF}">
      <dsp:nvSpPr>
        <dsp:cNvPr id="0" name=""/>
        <dsp:cNvSpPr/>
      </dsp:nvSpPr>
      <dsp:spPr>
        <a:xfrm>
          <a:off x="0" y="558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F3064-9E58-4D8D-888D-9167274B38DF}">
      <dsp:nvSpPr>
        <dsp:cNvPr id="0" name=""/>
        <dsp:cNvSpPr/>
      </dsp:nvSpPr>
      <dsp:spPr>
        <a:xfrm>
          <a:off x="141814" y="106040"/>
          <a:ext cx="257844" cy="2578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F5E9C-48E5-4A0D-A1F4-46916D47A0D3}">
      <dsp:nvSpPr>
        <dsp:cNvPr id="0" name=""/>
        <dsp:cNvSpPr/>
      </dsp:nvSpPr>
      <dsp:spPr>
        <a:xfrm>
          <a:off x="541473" y="558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5.I ………to music when I’m working.</a:t>
          </a:r>
          <a:endParaRPr lang="en-US" sz="1600" kern="1200"/>
        </a:p>
      </dsp:txBody>
      <dsp:txXfrm>
        <a:off x="541473" y="558"/>
        <a:ext cx="7230926" cy="468808"/>
      </dsp:txXfrm>
    </dsp:sp>
    <dsp:sp modelId="{BBD636F0-B449-4F3C-B5F0-7A244D8B8EE3}">
      <dsp:nvSpPr>
        <dsp:cNvPr id="0" name=""/>
        <dsp:cNvSpPr/>
      </dsp:nvSpPr>
      <dsp:spPr>
        <a:xfrm>
          <a:off x="0" y="586568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8F9F48-9875-4137-8C55-4CAAF2A9766D}">
      <dsp:nvSpPr>
        <dsp:cNvPr id="0" name=""/>
        <dsp:cNvSpPr/>
      </dsp:nvSpPr>
      <dsp:spPr>
        <a:xfrm>
          <a:off x="141814" y="692050"/>
          <a:ext cx="257844" cy="2578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6E9F4-4B59-47FB-A048-FC2C9024225B}">
      <dsp:nvSpPr>
        <dsp:cNvPr id="0" name=""/>
        <dsp:cNvSpPr/>
      </dsp:nvSpPr>
      <dsp:spPr>
        <a:xfrm>
          <a:off x="541473" y="586568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A)Never listen	B)don’t never listen	C)listen never</a:t>
          </a:r>
          <a:endParaRPr lang="en-US" sz="1600" kern="1200"/>
        </a:p>
      </dsp:txBody>
      <dsp:txXfrm>
        <a:off x="541473" y="586568"/>
        <a:ext cx="7230926" cy="468808"/>
      </dsp:txXfrm>
    </dsp:sp>
    <dsp:sp modelId="{6EE1D503-8BFC-40CD-AB1F-93CDB97FEA4B}">
      <dsp:nvSpPr>
        <dsp:cNvPr id="0" name=""/>
        <dsp:cNvSpPr/>
      </dsp:nvSpPr>
      <dsp:spPr>
        <a:xfrm>
          <a:off x="0" y="1172579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69D57-1371-4C62-A2CC-A95ABC28E52F}">
      <dsp:nvSpPr>
        <dsp:cNvPr id="0" name=""/>
        <dsp:cNvSpPr/>
      </dsp:nvSpPr>
      <dsp:spPr>
        <a:xfrm>
          <a:off x="141814" y="1278061"/>
          <a:ext cx="257844" cy="2578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4C29F-B712-4E28-8B2A-E24AD3A380BF}">
      <dsp:nvSpPr>
        <dsp:cNvPr id="0" name=""/>
        <dsp:cNvSpPr/>
      </dsp:nvSpPr>
      <dsp:spPr>
        <a:xfrm>
          <a:off x="541473" y="1172579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6.She’s at university. She ……….tourism.</a:t>
          </a:r>
          <a:endParaRPr lang="en-US" sz="1600" kern="1200"/>
        </a:p>
      </dsp:txBody>
      <dsp:txXfrm>
        <a:off x="541473" y="1172579"/>
        <a:ext cx="7230926" cy="468808"/>
      </dsp:txXfrm>
    </dsp:sp>
    <dsp:sp modelId="{F32394A3-4153-42B2-85D0-36DE26170286}">
      <dsp:nvSpPr>
        <dsp:cNvPr id="0" name=""/>
        <dsp:cNvSpPr/>
      </dsp:nvSpPr>
      <dsp:spPr>
        <a:xfrm>
          <a:off x="0" y="1758590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D1128-BE45-4AB4-905E-A8C2B32E387F}">
      <dsp:nvSpPr>
        <dsp:cNvPr id="0" name=""/>
        <dsp:cNvSpPr/>
      </dsp:nvSpPr>
      <dsp:spPr>
        <a:xfrm>
          <a:off x="141814" y="1864072"/>
          <a:ext cx="257844" cy="2578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AC112-DE71-4482-8EA7-3880413032DF}">
      <dsp:nvSpPr>
        <dsp:cNvPr id="0" name=""/>
        <dsp:cNvSpPr/>
      </dsp:nvSpPr>
      <dsp:spPr>
        <a:xfrm>
          <a:off x="541473" y="1758590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A)’s studing	B)’s studying	C)studying</a:t>
          </a:r>
          <a:endParaRPr lang="en-US" sz="1600" kern="1200"/>
        </a:p>
      </dsp:txBody>
      <dsp:txXfrm>
        <a:off x="541473" y="1758590"/>
        <a:ext cx="7230926" cy="468808"/>
      </dsp:txXfrm>
    </dsp:sp>
    <dsp:sp modelId="{3AD7712E-D349-4BCC-84E6-DF16DD902148}">
      <dsp:nvSpPr>
        <dsp:cNvPr id="0" name=""/>
        <dsp:cNvSpPr/>
      </dsp:nvSpPr>
      <dsp:spPr>
        <a:xfrm>
          <a:off x="0" y="2344601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641CE-7ED7-47CE-A79F-831C00A572A1}">
      <dsp:nvSpPr>
        <dsp:cNvPr id="0" name=""/>
        <dsp:cNvSpPr/>
      </dsp:nvSpPr>
      <dsp:spPr>
        <a:xfrm>
          <a:off x="141814" y="2450083"/>
          <a:ext cx="257844" cy="2578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3B4CB-F1B3-4E57-B238-8F6C195F54AA}">
      <dsp:nvSpPr>
        <dsp:cNvPr id="0" name=""/>
        <dsp:cNvSpPr/>
      </dsp:nvSpPr>
      <dsp:spPr>
        <a:xfrm>
          <a:off x="541473" y="2344601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7.We ………to Malta last August.</a:t>
          </a:r>
          <a:endParaRPr lang="en-US" sz="1600" kern="1200"/>
        </a:p>
      </dsp:txBody>
      <dsp:txXfrm>
        <a:off x="541473" y="2344601"/>
        <a:ext cx="7230926" cy="468808"/>
      </dsp:txXfrm>
    </dsp:sp>
    <dsp:sp modelId="{EE02BF6E-7337-42EE-B830-51895A3D6D18}">
      <dsp:nvSpPr>
        <dsp:cNvPr id="0" name=""/>
        <dsp:cNvSpPr/>
      </dsp:nvSpPr>
      <dsp:spPr>
        <a:xfrm>
          <a:off x="0" y="2930611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277ED-FD0D-4B7D-8EB7-D15C71733641}">
      <dsp:nvSpPr>
        <dsp:cNvPr id="0" name=""/>
        <dsp:cNvSpPr/>
      </dsp:nvSpPr>
      <dsp:spPr>
        <a:xfrm>
          <a:off x="141814" y="3036093"/>
          <a:ext cx="257844" cy="25784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0FA9E-C923-4673-8A8A-08D7F2901B16}">
      <dsp:nvSpPr>
        <dsp:cNvPr id="0" name=""/>
        <dsp:cNvSpPr/>
      </dsp:nvSpPr>
      <dsp:spPr>
        <a:xfrm>
          <a:off x="541473" y="2930611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A)were		B)went		C)did went</a:t>
          </a:r>
          <a:endParaRPr lang="en-US" sz="1600" kern="1200"/>
        </a:p>
      </dsp:txBody>
      <dsp:txXfrm>
        <a:off x="541473" y="2930611"/>
        <a:ext cx="7230926" cy="468808"/>
      </dsp:txXfrm>
    </dsp:sp>
    <dsp:sp modelId="{0A315D6C-5BD7-47DF-99AF-20D64020C3DA}">
      <dsp:nvSpPr>
        <dsp:cNvPr id="0" name=""/>
        <dsp:cNvSpPr/>
      </dsp:nvSpPr>
      <dsp:spPr>
        <a:xfrm>
          <a:off x="0" y="3516622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8FD1A-A248-4202-8D6D-8AF0DFFC3F72}">
      <dsp:nvSpPr>
        <dsp:cNvPr id="0" name=""/>
        <dsp:cNvSpPr/>
      </dsp:nvSpPr>
      <dsp:spPr>
        <a:xfrm>
          <a:off x="141814" y="3622104"/>
          <a:ext cx="257844" cy="25784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12EF6-1FC9-423C-B42D-87521C52C297}">
      <dsp:nvSpPr>
        <dsp:cNvPr id="0" name=""/>
        <dsp:cNvSpPr/>
      </dsp:nvSpPr>
      <dsp:spPr>
        <a:xfrm>
          <a:off x="541473" y="3516622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8.When I got home my parents ……..on the sofa.</a:t>
          </a:r>
          <a:endParaRPr lang="en-US" sz="1600" kern="1200"/>
        </a:p>
      </dsp:txBody>
      <dsp:txXfrm>
        <a:off x="541473" y="3516622"/>
        <a:ext cx="7230926" cy="468808"/>
      </dsp:txXfrm>
    </dsp:sp>
    <dsp:sp modelId="{1B0517B5-DF5C-417C-A0E4-67515B1B5DC1}">
      <dsp:nvSpPr>
        <dsp:cNvPr id="0" name=""/>
        <dsp:cNvSpPr/>
      </dsp:nvSpPr>
      <dsp:spPr>
        <a:xfrm>
          <a:off x="0" y="4102633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40FC2-B868-43D6-B3B3-C073744A5579}">
      <dsp:nvSpPr>
        <dsp:cNvPr id="0" name=""/>
        <dsp:cNvSpPr/>
      </dsp:nvSpPr>
      <dsp:spPr>
        <a:xfrm>
          <a:off x="141814" y="4208115"/>
          <a:ext cx="257844" cy="257844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D0C66-C1E4-4371-A999-B18AF53665B8}">
      <dsp:nvSpPr>
        <dsp:cNvPr id="0" name=""/>
        <dsp:cNvSpPr/>
      </dsp:nvSpPr>
      <dsp:spPr>
        <a:xfrm>
          <a:off x="541473" y="4102633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A)Were sitting	B)was sitting	C)were siting</a:t>
          </a:r>
          <a:endParaRPr lang="en-US" sz="1600" kern="1200"/>
        </a:p>
      </dsp:txBody>
      <dsp:txXfrm>
        <a:off x="541473" y="4102633"/>
        <a:ext cx="7230926" cy="4688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38A42-BEA3-4623-A3A6-58F0A8D5B18A}">
      <dsp:nvSpPr>
        <dsp:cNvPr id="0" name=""/>
        <dsp:cNvSpPr/>
      </dsp:nvSpPr>
      <dsp:spPr>
        <a:xfrm>
          <a:off x="0" y="558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100B3-1202-49E0-B232-0CA55807037A}">
      <dsp:nvSpPr>
        <dsp:cNvPr id="0" name=""/>
        <dsp:cNvSpPr/>
      </dsp:nvSpPr>
      <dsp:spPr>
        <a:xfrm>
          <a:off x="141814" y="106040"/>
          <a:ext cx="257844" cy="2578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827B2-6CDC-4C34-A686-74961C0C357B}">
      <dsp:nvSpPr>
        <dsp:cNvPr id="0" name=""/>
        <dsp:cNvSpPr/>
      </dsp:nvSpPr>
      <dsp:spPr>
        <a:xfrm>
          <a:off x="541473" y="558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5.I …A……to music when I’m working.</a:t>
          </a:r>
          <a:endParaRPr lang="en-US" sz="1600" kern="1200"/>
        </a:p>
      </dsp:txBody>
      <dsp:txXfrm>
        <a:off x="541473" y="558"/>
        <a:ext cx="7230926" cy="468808"/>
      </dsp:txXfrm>
    </dsp:sp>
    <dsp:sp modelId="{380CA2E7-966B-408E-B505-379F6328A83B}">
      <dsp:nvSpPr>
        <dsp:cNvPr id="0" name=""/>
        <dsp:cNvSpPr/>
      </dsp:nvSpPr>
      <dsp:spPr>
        <a:xfrm>
          <a:off x="0" y="586568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E5CA17-2964-409A-8805-84FD35BEE515}">
      <dsp:nvSpPr>
        <dsp:cNvPr id="0" name=""/>
        <dsp:cNvSpPr/>
      </dsp:nvSpPr>
      <dsp:spPr>
        <a:xfrm>
          <a:off x="141814" y="692050"/>
          <a:ext cx="257844" cy="2578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3BD98-2F8D-4D6C-BD51-2969A2A269B5}">
      <dsp:nvSpPr>
        <dsp:cNvPr id="0" name=""/>
        <dsp:cNvSpPr/>
      </dsp:nvSpPr>
      <dsp:spPr>
        <a:xfrm>
          <a:off x="541473" y="586568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A)never listen	B)don’t never listen	C)listen never</a:t>
          </a:r>
          <a:endParaRPr lang="en-US" sz="1600" kern="1200"/>
        </a:p>
      </dsp:txBody>
      <dsp:txXfrm>
        <a:off x="541473" y="586568"/>
        <a:ext cx="7230926" cy="468808"/>
      </dsp:txXfrm>
    </dsp:sp>
    <dsp:sp modelId="{A35CF59E-41CB-44C3-9B3F-A0B84A4D7E7F}">
      <dsp:nvSpPr>
        <dsp:cNvPr id="0" name=""/>
        <dsp:cNvSpPr/>
      </dsp:nvSpPr>
      <dsp:spPr>
        <a:xfrm>
          <a:off x="0" y="1172579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A25ED-10DE-497A-BFF5-A1423777A822}">
      <dsp:nvSpPr>
        <dsp:cNvPr id="0" name=""/>
        <dsp:cNvSpPr/>
      </dsp:nvSpPr>
      <dsp:spPr>
        <a:xfrm>
          <a:off x="141814" y="1278061"/>
          <a:ext cx="257844" cy="2578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894D2-F968-4353-B12B-86AF5239BFC9}">
      <dsp:nvSpPr>
        <dsp:cNvPr id="0" name=""/>
        <dsp:cNvSpPr/>
      </dsp:nvSpPr>
      <dsp:spPr>
        <a:xfrm>
          <a:off x="541473" y="1172579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6.She’s at university. She …B…….tourism.</a:t>
          </a:r>
          <a:endParaRPr lang="en-US" sz="1600" kern="1200"/>
        </a:p>
      </dsp:txBody>
      <dsp:txXfrm>
        <a:off x="541473" y="1172579"/>
        <a:ext cx="7230926" cy="468808"/>
      </dsp:txXfrm>
    </dsp:sp>
    <dsp:sp modelId="{CB0E229F-A536-496D-93FA-2EB3D26A4E65}">
      <dsp:nvSpPr>
        <dsp:cNvPr id="0" name=""/>
        <dsp:cNvSpPr/>
      </dsp:nvSpPr>
      <dsp:spPr>
        <a:xfrm>
          <a:off x="0" y="1758590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4017A1-5A78-4D1D-8AF3-2CDDCABF4ACF}">
      <dsp:nvSpPr>
        <dsp:cNvPr id="0" name=""/>
        <dsp:cNvSpPr/>
      </dsp:nvSpPr>
      <dsp:spPr>
        <a:xfrm>
          <a:off x="141814" y="1864072"/>
          <a:ext cx="257844" cy="2578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957FA-46ED-4E94-951F-AC21C916CB17}">
      <dsp:nvSpPr>
        <dsp:cNvPr id="0" name=""/>
        <dsp:cNvSpPr/>
      </dsp:nvSpPr>
      <dsp:spPr>
        <a:xfrm>
          <a:off x="541473" y="1758590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A)’s studing	B)’s studying	C)studying</a:t>
          </a:r>
          <a:endParaRPr lang="en-US" sz="1600" kern="1200"/>
        </a:p>
      </dsp:txBody>
      <dsp:txXfrm>
        <a:off x="541473" y="1758590"/>
        <a:ext cx="7230926" cy="468808"/>
      </dsp:txXfrm>
    </dsp:sp>
    <dsp:sp modelId="{A77762D5-BFC5-4973-9E40-BAFE6E42844B}">
      <dsp:nvSpPr>
        <dsp:cNvPr id="0" name=""/>
        <dsp:cNvSpPr/>
      </dsp:nvSpPr>
      <dsp:spPr>
        <a:xfrm>
          <a:off x="0" y="2344601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CF04E-C13E-43A2-A359-FAE9185AD4F5}">
      <dsp:nvSpPr>
        <dsp:cNvPr id="0" name=""/>
        <dsp:cNvSpPr/>
      </dsp:nvSpPr>
      <dsp:spPr>
        <a:xfrm>
          <a:off x="141814" y="2450083"/>
          <a:ext cx="257844" cy="2578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8E23F-595D-4ADD-90D8-761D95016D1B}">
      <dsp:nvSpPr>
        <dsp:cNvPr id="0" name=""/>
        <dsp:cNvSpPr/>
      </dsp:nvSpPr>
      <dsp:spPr>
        <a:xfrm>
          <a:off x="541473" y="2344601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7.We …B……to Malta last August.</a:t>
          </a:r>
          <a:endParaRPr lang="en-US" sz="1600" kern="1200"/>
        </a:p>
      </dsp:txBody>
      <dsp:txXfrm>
        <a:off x="541473" y="2344601"/>
        <a:ext cx="7230926" cy="468808"/>
      </dsp:txXfrm>
    </dsp:sp>
    <dsp:sp modelId="{026D29CD-90AA-4A60-9B99-F8A41C6A41C6}">
      <dsp:nvSpPr>
        <dsp:cNvPr id="0" name=""/>
        <dsp:cNvSpPr/>
      </dsp:nvSpPr>
      <dsp:spPr>
        <a:xfrm>
          <a:off x="0" y="2930611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FA9A19-6FEA-439D-B8A9-B8F554B0F948}">
      <dsp:nvSpPr>
        <dsp:cNvPr id="0" name=""/>
        <dsp:cNvSpPr/>
      </dsp:nvSpPr>
      <dsp:spPr>
        <a:xfrm>
          <a:off x="141814" y="3036093"/>
          <a:ext cx="257844" cy="25784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25092-67C2-4BAB-8FD9-6BA10238700D}">
      <dsp:nvSpPr>
        <dsp:cNvPr id="0" name=""/>
        <dsp:cNvSpPr/>
      </dsp:nvSpPr>
      <dsp:spPr>
        <a:xfrm>
          <a:off x="541473" y="2930611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A)were		B)went		C)did went</a:t>
          </a:r>
          <a:endParaRPr lang="en-US" sz="1600" kern="1200"/>
        </a:p>
      </dsp:txBody>
      <dsp:txXfrm>
        <a:off x="541473" y="2930611"/>
        <a:ext cx="7230926" cy="468808"/>
      </dsp:txXfrm>
    </dsp:sp>
    <dsp:sp modelId="{AF2ABAEC-0160-48CA-B316-0B7E8B4D23A1}">
      <dsp:nvSpPr>
        <dsp:cNvPr id="0" name=""/>
        <dsp:cNvSpPr/>
      </dsp:nvSpPr>
      <dsp:spPr>
        <a:xfrm>
          <a:off x="0" y="3516622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41AC4-491E-40B2-A0AC-FD62075A942E}">
      <dsp:nvSpPr>
        <dsp:cNvPr id="0" name=""/>
        <dsp:cNvSpPr/>
      </dsp:nvSpPr>
      <dsp:spPr>
        <a:xfrm>
          <a:off x="141814" y="3622104"/>
          <a:ext cx="257844" cy="25784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6EEE1-BB59-4A71-B9BB-F48CF523F733}">
      <dsp:nvSpPr>
        <dsp:cNvPr id="0" name=""/>
        <dsp:cNvSpPr/>
      </dsp:nvSpPr>
      <dsp:spPr>
        <a:xfrm>
          <a:off x="541473" y="3516622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8.When I got home my parents …A…..on the sofa.</a:t>
          </a:r>
          <a:endParaRPr lang="en-US" sz="1600" kern="1200"/>
        </a:p>
      </dsp:txBody>
      <dsp:txXfrm>
        <a:off x="541473" y="3516622"/>
        <a:ext cx="7230926" cy="468808"/>
      </dsp:txXfrm>
    </dsp:sp>
    <dsp:sp modelId="{1C41731B-55BA-42DF-984C-054726EE4AED}">
      <dsp:nvSpPr>
        <dsp:cNvPr id="0" name=""/>
        <dsp:cNvSpPr/>
      </dsp:nvSpPr>
      <dsp:spPr>
        <a:xfrm>
          <a:off x="0" y="4102633"/>
          <a:ext cx="7772400" cy="4688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CF852A-0505-44F2-9FFE-29EE15E6080D}">
      <dsp:nvSpPr>
        <dsp:cNvPr id="0" name=""/>
        <dsp:cNvSpPr/>
      </dsp:nvSpPr>
      <dsp:spPr>
        <a:xfrm>
          <a:off x="141814" y="4208115"/>
          <a:ext cx="257844" cy="257844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4AF42-587A-47E2-8FBC-EA0A54C03BE3}">
      <dsp:nvSpPr>
        <dsp:cNvPr id="0" name=""/>
        <dsp:cNvSpPr/>
      </dsp:nvSpPr>
      <dsp:spPr>
        <a:xfrm>
          <a:off x="541473" y="4102633"/>
          <a:ext cx="7230926" cy="46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616" tIns="49616" rIns="49616" bIns="4961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A)were sitting	B)was sitting	C)were siting</a:t>
          </a:r>
          <a:endParaRPr lang="en-US" sz="1600" kern="1200"/>
        </a:p>
      </dsp:txBody>
      <dsp:txXfrm>
        <a:off x="541473" y="4102633"/>
        <a:ext cx="7230926" cy="4688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59883-17F9-4D83-8999-CD1EE85D367B}">
      <dsp:nvSpPr>
        <dsp:cNvPr id="0" name=""/>
        <dsp:cNvSpPr/>
      </dsp:nvSpPr>
      <dsp:spPr>
        <a:xfrm>
          <a:off x="118221" y="12258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19986-DF75-46E9-8547-C94BB38BFF9D}">
      <dsp:nvSpPr>
        <dsp:cNvPr id="0" name=""/>
        <dsp:cNvSpPr/>
      </dsp:nvSpPr>
      <dsp:spPr>
        <a:xfrm>
          <a:off x="327732" y="221768"/>
          <a:ext cx="578647" cy="5786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F34BF-E216-45F3-9810-A284565C7297}">
      <dsp:nvSpPr>
        <dsp:cNvPr id="0" name=""/>
        <dsp:cNvSpPr/>
      </dsp:nvSpPr>
      <dsp:spPr>
        <a:xfrm>
          <a:off x="1329675" y="12258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9.She couldn’t see him …………she wasn’t wearing her glasses.</a:t>
          </a:r>
          <a:endParaRPr lang="en-US" sz="2000" kern="1200"/>
        </a:p>
      </dsp:txBody>
      <dsp:txXfrm>
        <a:off x="1329675" y="12258"/>
        <a:ext cx="2351646" cy="997668"/>
      </dsp:txXfrm>
    </dsp:sp>
    <dsp:sp modelId="{FCB610F7-FBDD-4867-B914-A1C6403B411E}">
      <dsp:nvSpPr>
        <dsp:cNvPr id="0" name=""/>
        <dsp:cNvSpPr/>
      </dsp:nvSpPr>
      <dsp:spPr>
        <a:xfrm>
          <a:off x="4091078" y="12258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06580-E560-487F-8250-EE898F169ED8}">
      <dsp:nvSpPr>
        <dsp:cNvPr id="0" name=""/>
        <dsp:cNvSpPr/>
      </dsp:nvSpPr>
      <dsp:spPr>
        <a:xfrm>
          <a:off x="4300588" y="221768"/>
          <a:ext cx="578647" cy="5786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0853E-4A6D-442D-BEB8-2E9DC48021EB}">
      <dsp:nvSpPr>
        <dsp:cNvPr id="0" name=""/>
        <dsp:cNvSpPr/>
      </dsp:nvSpPr>
      <dsp:spPr>
        <a:xfrm>
          <a:off x="5302532" y="12258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A)so		B)because	C)although</a:t>
          </a:r>
          <a:endParaRPr lang="en-US" sz="2000" kern="1200"/>
        </a:p>
      </dsp:txBody>
      <dsp:txXfrm>
        <a:off x="5302532" y="12258"/>
        <a:ext cx="2351646" cy="997668"/>
      </dsp:txXfrm>
    </dsp:sp>
    <dsp:sp modelId="{904ADB93-8CF3-4C92-9371-ED23F968952F}">
      <dsp:nvSpPr>
        <dsp:cNvPr id="0" name=""/>
        <dsp:cNvSpPr/>
      </dsp:nvSpPr>
      <dsp:spPr>
        <a:xfrm>
          <a:off x="118221" y="1787166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68B63-A674-484C-8DA1-CEC34582AD28}">
      <dsp:nvSpPr>
        <dsp:cNvPr id="0" name=""/>
        <dsp:cNvSpPr/>
      </dsp:nvSpPr>
      <dsp:spPr>
        <a:xfrm>
          <a:off x="327732" y="1996676"/>
          <a:ext cx="578647" cy="5786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1E401-50D6-47BD-A961-56ABA6C29A82}">
      <dsp:nvSpPr>
        <dsp:cNvPr id="0" name=""/>
        <dsp:cNvSpPr/>
      </dsp:nvSpPr>
      <dsp:spPr>
        <a:xfrm>
          <a:off x="1329675" y="1787166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10.We went to the cinema………we decided to go for a walk.</a:t>
          </a:r>
          <a:endParaRPr lang="en-US" sz="2000" kern="1200"/>
        </a:p>
      </dsp:txBody>
      <dsp:txXfrm>
        <a:off x="1329675" y="1787166"/>
        <a:ext cx="2351646" cy="997668"/>
      </dsp:txXfrm>
    </dsp:sp>
    <dsp:sp modelId="{929CBA26-DBB9-4606-AA30-3DB68E7162A4}">
      <dsp:nvSpPr>
        <dsp:cNvPr id="0" name=""/>
        <dsp:cNvSpPr/>
      </dsp:nvSpPr>
      <dsp:spPr>
        <a:xfrm>
          <a:off x="4091078" y="1787166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88154-5973-4908-8D6E-1D2DE09B6EF2}">
      <dsp:nvSpPr>
        <dsp:cNvPr id="0" name=""/>
        <dsp:cNvSpPr/>
      </dsp:nvSpPr>
      <dsp:spPr>
        <a:xfrm>
          <a:off x="4300588" y="1996676"/>
          <a:ext cx="578647" cy="5786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CB603-E721-457C-8F3F-71D97693132D}">
      <dsp:nvSpPr>
        <dsp:cNvPr id="0" name=""/>
        <dsp:cNvSpPr/>
      </dsp:nvSpPr>
      <dsp:spPr>
        <a:xfrm>
          <a:off x="5302532" y="1787166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A)After	B)Then		C)When</a:t>
          </a:r>
          <a:endParaRPr lang="en-US" sz="2000" kern="1200"/>
        </a:p>
      </dsp:txBody>
      <dsp:txXfrm>
        <a:off x="5302532" y="1787166"/>
        <a:ext cx="2351646" cy="997668"/>
      </dsp:txXfrm>
    </dsp:sp>
    <dsp:sp modelId="{63846FEC-8955-4D7C-B2D9-6CDB2ADCA56B}">
      <dsp:nvSpPr>
        <dsp:cNvPr id="0" name=""/>
        <dsp:cNvSpPr/>
      </dsp:nvSpPr>
      <dsp:spPr>
        <a:xfrm>
          <a:off x="118221" y="3562074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C443B-4D01-489A-AB39-0D7805E2F02B}">
      <dsp:nvSpPr>
        <dsp:cNvPr id="0" name=""/>
        <dsp:cNvSpPr/>
      </dsp:nvSpPr>
      <dsp:spPr>
        <a:xfrm>
          <a:off x="327732" y="3771584"/>
          <a:ext cx="578647" cy="5786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DBBD5-5043-4A37-81DB-1B4DC12E5733}">
      <dsp:nvSpPr>
        <dsp:cNvPr id="0" name=""/>
        <dsp:cNvSpPr/>
      </dsp:nvSpPr>
      <dsp:spPr>
        <a:xfrm>
          <a:off x="1329675" y="3562074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11.We had a great time, …….the weather wasn’t very good.</a:t>
          </a:r>
          <a:endParaRPr lang="en-US" sz="2000" kern="1200"/>
        </a:p>
      </dsp:txBody>
      <dsp:txXfrm>
        <a:off x="1329675" y="3562074"/>
        <a:ext cx="2351646" cy="997668"/>
      </dsp:txXfrm>
    </dsp:sp>
    <dsp:sp modelId="{38568B92-6B12-496C-A30F-FFE1F32E5468}">
      <dsp:nvSpPr>
        <dsp:cNvPr id="0" name=""/>
        <dsp:cNvSpPr/>
      </dsp:nvSpPr>
      <dsp:spPr>
        <a:xfrm>
          <a:off x="4091078" y="3562074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F2BBD-06A8-47B4-B7CD-F6FE20739329}">
      <dsp:nvSpPr>
        <dsp:cNvPr id="0" name=""/>
        <dsp:cNvSpPr/>
      </dsp:nvSpPr>
      <dsp:spPr>
        <a:xfrm>
          <a:off x="4300588" y="3771584"/>
          <a:ext cx="578647" cy="5786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2CDE4-2134-40AA-8B73-3E9E6AC626CA}">
      <dsp:nvSpPr>
        <dsp:cNvPr id="0" name=""/>
        <dsp:cNvSpPr/>
      </dsp:nvSpPr>
      <dsp:spPr>
        <a:xfrm>
          <a:off x="5302532" y="3562074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A)so		B)because	C)although</a:t>
          </a:r>
          <a:endParaRPr lang="en-US" sz="2000" kern="1200"/>
        </a:p>
      </dsp:txBody>
      <dsp:txXfrm>
        <a:off x="5302532" y="3562074"/>
        <a:ext cx="2351646" cy="9976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9F722-2860-4251-A52F-AF905F3CFF63}">
      <dsp:nvSpPr>
        <dsp:cNvPr id="0" name=""/>
        <dsp:cNvSpPr/>
      </dsp:nvSpPr>
      <dsp:spPr>
        <a:xfrm>
          <a:off x="118221" y="12258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6CF34-C055-402A-8E08-F60F07C6F2CC}">
      <dsp:nvSpPr>
        <dsp:cNvPr id="0" name=""/>
        <dsp:cNvSpPr/>
      </dsp:nvSpPr>
      <dsp:spPr>
        <a:xfrm>
          <a:off x="327732" y="221768"/>
          <a:ext cx="578647" cy="5786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EE03B-A625-4068-B649-8D62BEB384F3}">
      <dsp:nvSpPr>
        <dsp:cNvPr id="0" name=""/>
        <dsp:cNvSpPr/>
      </dsp:nvSpPr>
      <dsp:spPr>
        <a:xfrm>
          <a:off x="1329675" y="12258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9.She couldn’t see him ……B……she wasn’t wearing her glasses.</a:t>
          </a:r>
          <a:endParaRPr lang="en-US" sz="2000" kern="1200"/>
        </a:p>
      </dsp:txBody>
      <dsp:txXfrm>
        <a:off x="1329675" y="12258"/>
        <a:ext cx="2351646" cy="997668"/>
      </dsp:txXfrm>
    </dsp:sp>
    <dsp:sp modelId="{2321403F-CE3E-4141-A0F3-54B57A90B5F9}">
      <dsp:nvSpPr>
        <dsp:cNvPr id="0" name=""/>
        <dsp:cNvSpPr/>
      </dsp:nvSpPr>
      <dsp:spPr>
        <a:xfrm>
          <a:off x="4091078" y="12258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207960-0A08-460B-B9D1-5B57D5A91FF1}">
      <dsp:nvSpPr>
        <dsp:cNvPr id="0" name=""/>
        <dsp:cNvSpPr/>
      </dsp:nvSpPr>
      <dsp:spPr>
        <a:xfrm>
          <a:off x="4300588" y="221768"/>
          <a:ext cx="578647" cy="5786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F5408-E5A3-49B9-ADDE-F407E5C25968}">
      <dsp:nvSpPr>
        <dsp:cNvPr id="0" name=""/>
        <dsp:cNvSpPr/>
      </dsp:nvSpPr>
      <dsp:spPr>
        <a:xfrm>
          <a:off x="5302532" y="12258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A)so		B)because	C)although</a:t>
          </a:r>
          <a:endParaRPr lang="en-US" sz="2000" kern="1200"/>
        </a:p>
      </dsp:txBody>
      <dsp:txXfrm>
        <a:off x="5302532" y="12258"/>
        <a:ext cx="2351646" cy="997668"/>
      </dsp:txXfrm>
    </dsp:sp>
    <dsp:sp modelId="{5379FB84-B77E-4585-BC8A-90DA19F4475C}">
      <dsp:nvSpPr>
        <dsp:cNvPr id="0" name=""/>
        <dsp:cNvSpPr/>
      </dsp:nvSpPr>
      <dsp:spPr>
        <a:xfrm>
          <a:off x="118221" y="1787166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B9BB3-6961-491D-AC50-2E391D28E68F}">
      <dsp:nvSpPr>
        <dsp:cNvPr id="0" name=""/>
        <dsp:cNvSpPr/>
      </dsp:nvSpPr>
      <dsp:spPr>
        <a:xfrm>
          <a:off x="327732" y="1996676"/>
          <a:ext cx="578647" cy="5786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4B147-A3FD-405E-AE0F-46242DBC7A01}">
      <dsp:nvSpPr>
        <dsp:cNvPr id="0" name=""/>
        <dsp:cNvSpPr/>
      </dsp:nvSpPr>
      <dsp:spPr>
        <a:xfrm>
          <a:off x="1329675" y="1787166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10.We went to the cinema…B……we decided to go for a walk.</a:t>
          </a:r>
          <a:endParaRPr lang="en-US" sz="2000" kern="1200"/>
        </a:p>
      </dsp:txBody>
      <dsp:txXfrm>
        <a:off x="1329675" y="1787166"/>
        <a:ext cx="2351646" cy="997668"/>
      </dsp:txXfrm>
    </dsp:sp>
    <dsp:sp modelId="{27FF2B8C-9B1A-43AC-A1A2-EB39CBC281BC}">
      <dsp:nvSpPr>
        <dsp:cNvPr id="0" name=""/>
        <dsp:cNvSpPr/>
      </dsp:nvSpPr>
      <dsp:spPr>
        <a:xfrm>
          <a:off x="4091078" y="1787166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B073A-C5A0-4358-A5EB-937ABD50A465}">
      <dsp:nvSpPr>
        <dsp:cNvPr id="0" name=""/>
        <dsp:cNvSpPr/>
      </dsp:nvSpPr>
      <dsp:spPr>
        <a:xfrm>
          <a:off x="4300588" y="1996676"/>
          <a:ext cx="578647" cy="5786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DCC55-27C1-4E90-9C21-2447677813B8}">
      <dsp:nvSpPr>
        <dsp:cNvPr id="0" name=""/>
        <dsp:cNvSpPr/>
      </dsp:nvSpPr>
      <dsp:spPr>
        <a:xfrm>
          <a:off x="5302532" y="1787166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A)After	B)Then		C)When</a:t>
          </a:r>
          <a:endParaRPr lang="en-US" sz="2000" kern="1200"/>
        </a:p>
      </dsp:txBody>
      <dsp:txXfrm>
        <a:off x="5302532" y="1787166"/>
        <a:ext cx="2351646" cy="997668"/>
      </dsp:txXfrm>
    </dsp:sp>
    <dsp:sp modelId="{B2A417E8-7BF3-483D-8054-8F179F3AD27B}">
      <dsp:nvSpPr>
        <dsp:cNvPr id="0" name=""/>
        <dsp:cNvSpPr/>
      </dsp:nvSpPr>
      <dsp:spPr>
        <a:xfrm>
          <a:off x="118221" y="3562074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DEFDA-D951-4708-BF55-095E9CBC337F}">
      <dsp:nvSpPr>
        <dsp:cNvPr id="0" name=""/>
        <dsp:cNvSpPr/>
      </dsp:nvSpPr>
      <dsp:spPr>
        <a:xfrm>
          <a:off x="327732" y="3771584"/>
          <a:ext cx="578647" cy="5786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D938F-69F1-4FA2-8733-8BC59D3D9EB0}">
      <dsp:nvSpPr>
        <dsp:cNvPr id="0" name=""/>
        <dsp:cNvSpPr/>
      </dsp:nvSpPr>
      <dsp:spPr>
        <a:xfrm>
          <a:off x="1329675" y="3562074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11.We had a great time, …C….the weather wasn’t very good.</a:t>
          </a:r>
          <a:endParaRPr lang="en-US" sz="2000" kern="1200"/>
        </a:p>
      </dsp:txBody>
      <dsp:txXfrm>
        <a:off x="1329675" y="3562074"/>
        <a:ext cx="2351646" cy="997668"/>
      </dsp:txXfrm>
    </dsp:sp>
    <dsp:sp modelId="{326E9479-6569-47B2-A40B-1EC7A31E4AA8}">
      <dsp:nvSpPr>
        <dsp:cNvPr id="0" name=""/>
        <dsp:cNvSpPr/>
      </dsp:nvSpPr>
      <dsp:spPr>
        <a:xfrm>
          <a:off x="4091078" y="3562074"/>
          <a:ext cx="997668" cy="99766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396DF6-96EE-4073-B71C-1711B26D2526}">
      <dsp:nvSpPr>
        <dsp:cNvPr id="0" name=""/>
        <dsp:cNvSpPr/>
      </dsp:nvSpPr>
      <dsp:spPr>
        <a:xfrm>
          <a:off x="4300588" y="3771584"/>
          <a:ext cx="578647" cy="5786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7F0DF-7A5F-4F10-93A7-DFB53B683381}">
      <dsp:nvSpPr>
        <dsp:cNvPr id="0" name=""/>
        <dsp:cNvSpPr/>
      </dsp:nvSpPr>
      <dsp:spPr>
        <a:xfrm>
          <a:off x="5302532" y="3562074"/>
          <a:ext cx="2351646" cy="99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A)so		B)because	C)although</a:t>
          </a:r>
          <a:endParaRPr lang="en-US" sz="2000" kern="1200"/>
        </a:p>
      </dsp:txBody>
      <dsp:txXfrm>
        <a:off x="5302532" y="3562074"/>
        <a:ext cx="2351646" cy="9976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BC7DA-9DEF-4DB8-8AC0-C6C836E4FD7E}">
      <dsp:nvSpPr>
        <dsp:cNvPr id="0" name=""/>
        <dsp:cNvSpPr/>
      </dsp:nvSpPr>
      <dsp:spPr>
        <a:xfrm>
          <a:off x="1016043" y="927322"/>
          <a:ext cx="1589625" cy="15896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268D7-22A5-4211-9AAB-47A4D00D53B4}">
      <dsp:nvSpPr>
        <dsp:cNvPr id="0" name=""/>
        <dsp:cNvSpPr/>
      </dsp:nvSpPr>
      <dsp:spPr>
        <a:xfrm>
          <a:off x="44606" y="2924677"/>
          <a:ext cx="353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Sorularınız için öğretim görevlisi ile iletişime geçiniz.</a:t>
          </a:r>
          <a:endParaRPr lang="en-US" sz="1800" kern="1200"/>
        </a:p>
      </dsp:txBody>
      <dsp:txXfrm>
        <a:off x="44606" y="2924677"/>
        <a:ext cx="3532500" cy="720000"/>
      </dsp:txXfrm>
    </dsp:sp>
    <dsp:sp modelId="{70BD4F31-C3D2-46CF-A3EB-876E05A6D258}">
      <dsp:nvSpPr>
        <dsp:cNvPr id="0" name=""/>
        <dsp:cNvSpPr/>
      </dsp:nvSpPr>
      <dsp:spPr>
        <a:xfrm>
          <a:off x="5166731" y="927322"/>
          <a:ext cx="1589625" cy="15896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7A38E-1C38-4FAE-A68E-FCB14A278C73}">
      <dsp:nvSpPr>
        <dsp:cNvPr id="0" name=""/>
        <dsp:cNvSpPr/>
      </dsp:nvSpPr>
      <dsp:spPr>
        <a:xfrm>
          <a:off x="4195293" y="2924677"/>
          <a:ext cx="353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Please keep in touch with your lecturer if you have any questions about today’s lesson via email.</a:t>
          </a:r>
          <a:endParaRPr lang="en-US" sz="1800" kern="1200"/>
        </a:p>
      </dsp:txBody>
      <dsp:txXfrm>
        <a:off x="4195293" y="2924677"/>
        <a:ext cx="3532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5.4.2020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1800" dirty="0"/>
              <a:t>DERS NOTU</a:t>
            </a:r>
          </a:p>
          <a:p>
            <a:pPr algn="just">
              <a:defRPr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DERSİN ADI    İngilizce IV 			HAFTA NO 8 KONU BAŞLIĞI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Revise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YAYIMDÖNEMİ BAHAR ÖĞRETİM ELEMANI 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.Gör. Funda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Günata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endParaRPr lang="tr-TR" sz="1800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1800" dirty="0"/>
              <a:t>T.C. AKDENİZ ÜNİVERSİTESİ Uzaktan Eğitim Uygulama ve Araştırma Merkezi (AKUZEM)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anchor="b">
            <a:normAutofit/>
          </a:bodyPr>
          <a:lstStyle/>
          <a:p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!</a:t>
            </a:r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3D03E397-7867-4E16-A2A8-7FA2A69A0EE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705717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anchor="b">
            <a:normAutofit/>
          </a:bodyPr>
          <a:lstStyle/>
          <a:p>
            <a:r>
              <a:rPr lang="tr-TR" dirty="0"/>
              <a:t>İÇİNDEKİLER</a:t>
            </a:r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4C63232A-2A95-41EE-9468-95A980BFC62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5689182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anchor="b">
            <a:normAutofit/>
          </a:bodyPr>
          <a:lstStyle/>
          <a:p>
            <a:r>
              <a:rPr lang="tr-TR" dirty="0" err="1"/>
              <a:t>Tenses</a:t>
            </a:r>
            <a:endParaRPr lang="tr-TR" dirty="0"/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DFED1691-292F-4F1B-8ACE-31F18674ED2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568641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anchor="b">
            <a:normAutofit/>
          </a:bodyPr>
          <a:lstStyle/>
          <a:p>
            <a:r>
              <a:rPr lang="tr-TR" b="1" dirty="0" err="1"/>
              <a:t>Choose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correct</a:t>
            </a:r>
            <a:r>
              <a:rPr lang="tr-TR" b="1" dirty="0"/>
              <a:t> </a:t>
            </a:r>
            <a:r>
              <a:rPr lang="tr-TR" b="1" dirty="0" err="1"/>
              <a:t>option</a:t>
            </a:r>
            <a:r>
              <a:rPr lang="tr-TR" b="1" dirty="0"/>
              <a:t>.</a:t>
            </a:r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F8B57BBE-F3D6-4673-85A6-D81DB8C2906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4332777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anchor="b">
            <a:normAutofit/>
          </a:bodyPr>
          <a:lstStyle/>
          <a:p>
            <a:r>
              <a:rPr lang="tr-TR" err="1"/>
              <a:t>key</a:t>
            </a:r>
            <a:endParaRPr lang="tr-TR"/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75A56A54-7003-418A-959A-16E604C551E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2521022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anchor="b">
            <a:normAutofit/>
          </a:bodyPr>
          <a:lstStyle/>
          <a:p>
            <a:r>
              <a:rPr lang="tr-TR" b="1" dirty="0" err="1"/>
              <a:t>Choose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correct</a:t>
            </a:r>
            <a:r>
              <a:rPr lang="tr-TR" b="1" dirty="0"/>
              <a:t> </a:t>
            </a:r>
            <a:r>
              <a:rPr lang="tr-TR" b="1" dirty="0" err="1"/>
              <a:t>option</a:t>
            </a:r>
            <a:r>
              <a:rPr lang="tr-TR" b="1" dirty="0"/>
              <a:t>.</a:t>
            </a:r>
            <a:endParaRPr lang="tr-TR" dirty="0"/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FC3F9C8C-6282-4486-9ADB-AC10E66BDD4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3925112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anchor="b">
            <a:normAutofit/>
          </a:bodyPr>
          <a:lstStyle/>
          <a:p>
            <a:r>
              <a:rPr lang="tr-TR" err="1"/>
              <a:t>key</a:t>
            </a:r>
            <a:endParaRPr lang="tr-TR"/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31B5697B-71F4-4A0D-B0C5-D2A248D9406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4780135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anchor="b">
            <a:normAutofit/>
          </a:bodyPr>
          <a:lstStyle/>
          <a:p>
            <a:r>
              <a:rPr lang="tr-TR" b="1" dirty="0" err="1"/>
              <a:t>Choose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correct</a:t>
            </a:r>
            <a:r>
              <a:rPr lang="tr-TR" b="1" dirty="0"/>
              <a:t> </a:t>
            </a:r>
            <a:r>
              <a:rPr lang="tr-TR" b="1" dirty="0" err="1"/>
              <a:t>option</a:t>
            </a:r>
            <a:r>
              <a:rPr lang="tr-TR" b="1" dirty="0"/>
              <a:t>.</a:t>
            </a:r>
            <a:endParaRPr lang="tr-TR" dirty="0"/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1C8064C8-A0F8-47DE-8886-F530EF1906C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6999671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 anchor="b">
            <a:normAutofit/>
          </a:bodyPr>
          <a:lstStyle/>
          <a:p>
            <a:r>
              <a:rPr lang="tr-TR" err="1"/>
              <a:t>key</a:t>
            </a:r>
            <a:endParaRPr lang="tr-TR"/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26274E0B-3654-4847-95B9-AC0FFF3F9FE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345993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Ekran Gösterisi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Franklin Gothic Book</vt:lpstr>
      <vt:lpstr>Perpetua</vt:lpstr>
      <vt:lpstr>Times New Roman</vt:lpstr>
      <vt:lpstr>Wingdings 2</vt:lpstr>
      <vt:lpstr>Hisse Senedi</vt:lpstr>
      <vt:lpstr>T.C. AKDENİZ ÜNİVERSİTESİ Uzaktan Eğitim Uygulama ve Araştırma Merkezi (AKUZEM)</vt:lpstr>
      <vt:lpstr>İÇİNDEKİLER</vt:lpstr>
      <vt:lpstr>Tenses</vt:lpstr>
      <vt:lpstr>Choose the correct option.</vt:lpstr>
      <vt:lpstr>key</vt:lpstr>
      <vt:lpstr>Choose the correct option.</vt:lpstr>
      <vt:lpstr>key</vt:lpstr>
      <vt:lpstr>Choose the correct option.</vt:lpstr>
      <vt:lpstr>key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AKDENİZ ÜNİVERSİTESİ Uzaktan Eğitim Uygulama ve Araştırma Merkezi (AKUZEM)</dc:title>
  <dc:creator>Windows User</dc:creator>
  <cp:lastModifiedBy>Windows User</cp:lastModifiedBy>
  <cp:revision>1</cp:revision>
  <dcterms:created xsi:type="dcterms:W3CDTF">2020-04-05T16:19:30Z</dcterms:created>
  <dcterms:modified xsi:type="dcterms:W3CDTF">2020-04-05T16:19:46Z</dcterms:modified>
</cp:coreProperties>
</file>