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57" r:id="rId3"/>
    <p:sldId id="258" r:id="rId4"/>
    <p:sldId id="261" r:id="rId5"/>
    <p:sldId id="259" r:id="rId6"/>
    <p:sldId id="262" r:id="rId7"/>
    <p:sldId id="263" r:id="rId8"/>
    <p:sldId id="264" r:id="rId9"/>
    <p:sldId id="265" r:id="rId10"/>
    <p:sldId id="267" r:id="rId11"/>
    <p:sldId id="266" r:id="rId12"/>
    <p:sldId id="273" r:id="rId13"/>
    <p:sldId id="275" r:id="rId14"/>
    <p:sldId id="268" r:id="rId15"/>
    <p:sldId id="269" r:id="rId16"/>
    <p:sldId id="270" r:id="rId17"/>
    <p:sldId id="271" r:id="rId18"/>
    <p:sldId id="27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75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181019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134998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FD70A1-A691-47FC-9654-EB57975CF0A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4111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DE26ED4-9475-40AE-B35C-6D380D899608}"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926585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DE26ED4-9475-40AE-B35C-6D380D899608}"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FD70A1-A691-47FC-9654-EB57975CF0A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4489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DE26ED4-9475-40AE-B35C-6D380D899608}"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2006052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3946205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343698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105811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E26ED4-9475-40AE-B35C-6D380D899608}"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377325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DE26ED4-9475-40AE-B35C-6D380D899608}"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125415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DE26ED4-9475-40AE-B35C-6D380D899608}" type="datetimeFigureOut">
              <a:rPr lang="tr-TR" smtClean="0"/>
              <a:t>30.3.2020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361949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DE26ED4-9475-40AE-B35C-6D380D899608}" type="datetimeFigureOut">
              <a:rPr lang="tr-TR" smtClean="0"/>
              <a:t>30.3.2020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340925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26ED4-9475-40AE-B35C-6D380D899608}" type="datetimeFigureOut">
              <a:rPr lang="tr-TR" smtClean="0"/>
              <a:t>30.3.2020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7370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E26ED4-9475-40AE-B35C-6D380D899608}"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414109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DE26ED4-9475-40AE-B35C-6D380D899608}"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FD70A1-A691-47FC-9654-EB57975CF0A1}" type="slidenum">
              <a:rPr lang="tr-TR" smtClean="0"/>
              <a:t>‹#›</a:t>
            </a:fld>
            <a:endParaRPr lang="tr-TR"/>
          </a:p>
        </p:txBody>
      </p:sp>
    </p:spTree>
    <p:extLst>
      <p:ext uri="{BB962C8B-B14F-4D97-AF65-F5344CB8AC3E}">
        <p14:creationId xmlns:p14="http://schemas.microsoft.com/office/powerpoint/2010/main" val="108328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E26ED4-9475-40AE-B35C-6D380D899608}" type="datetimeFigureOut">
              <a:rPr lang="tr-TR" smtClean="0"/>
              <a:t>30.3.2020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9FD70A1-A691-47FC-9654-EB57975CF0A1}" type="slidenum">
              <a:rPr lang="tr-TR" smtClean="0"/>
              <a:t>‹#›</a:t>
            </a:fld>
            <a:endParaRPr lang="tr-TR"/>
          </a:p>
        </p:txBody>
      </p:sp>
    </p:spTree>
    <p:extLst>
      <p:ext uri="{BB962C8B-B14F-4D97-AF65-F5344CB8AC3E}">
        <p14:creationId xmlns:p14="http://schemas.microsoft.com/office/powerpoint/2010/main" val="1620005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T.C. AKDENİZ ÜNİVERSİTESİ Uzaktan Eğitim Uygulama ve Araştırma Merkezi (AKUZEM)</a:t>
            </a:r>
          </a:p>
        </p:txBody>
      </p:sp>
      <p:sp>
        <p:nvSpPr>
          <p:cNvPr id="3" name="İçerik Yer Tutucusu 2"/>
          <p:cNvSpPr>
            <a:spLocks noGrp="1"/>
          </p:cNvSpPr>
          <p:nvPr>
            <p:ph idx="1"/>
          </p:nvPr>
        </p:nvSpPr>
        <p:spPr/>
        <p:txBody>
          <a:bodyPr/>
          <a:lstStyle/>
          <a:p>
            <a:pPr>
              <a:defRPr/>
            </a:pPr>
            <a:r>
              <a:rPr lang="tr-TR" dirty="0"/>
              <a:t>AKTİVİTE</a:t>
            </a:r>
          </a:p>
          <a:p>
            <a:pPr algn="just">
              <a:defRPr/>
            </a:pPr>
            <a:r>
              <a:rPr lang="tr-TR" dirty="0">
                <a:latin typeface="Times New Roman" pitchFamily="18" charset="0"/>
                <a:cs typeface="Times New Roman" pitchFamily="18" charset="0"/>
              </a:rPr>
              <a:t>DERSİN ADI    İngilizce II 					HAFTA NO 8 </a:t>
            </a:r>
          </a:p>
          <a:p>
            <a:pPr algn="just">
              <a:defRPr/>
            </a:pPr>
            <a:r>
              <a:rPr lang="tr-TR" dirty="0">
                <a:latin typeface="Times New Roman" pitchFamily="18" charset="0"/>
                <a:cs typeface="Times New Roman" pitchFamily="18" charset="0"/>
              </a:rPr>
              <a:t>KONU BAŞLIĞI  </a:t>
            </a:r>
            <a:r>
              <a:rPr lang="tr-TR" dirty="0" err="1">
                <a:latin typeface="Times New Roman" pitchFamily="18" charset="0"/>
                <a:cs typeface="Times New Roman" pitchFamily="18" charset="0"/>
              </a:rPr>
              <a:t>Past</a:t>
            </a:r>
            <a:r>
              <a:rPr lang="tr-TR" dirty="0">
                <a:latin typeface="Times New Roman" pitchFamily="18" charset="0"/>
                <a:cs typeface="Times New Roman" pitchFamily="18" charset="0"/>
              </a:rPr>
              <a:t> Simple		</a:t>
            </a:r>
          </a:p>
          <a:p>
            <a:pPr algn="just">
              <a:defRPr/>
            </a:pPr>
            <a:r>
              <a:rPr lang="tr-TR" dirty="0">
                <a:latin typeface="Times New Roman" pitchFamily="18" charset="0"/>
                <a:cs typeface="Times New Roman" pitchFamily="18" charset="0"/>
              </a:rPr>
              <a:t>YAYIM DÖNEMİ BAHAR </a:t>
            </a:r>
          </a:p>
          <a:p>
            <a:pPr algn="just">
              <a:defRPr/>
            </a:pPr>
            <a:r>
              <a:rPr lang="tr-TR" dirty="0">
                <a:latin typeface="Times New Roman" pitchFamily="18" charset="0"/>
                <a:cs typeface="Times New Roman" pitchFamily="18" charset="0"/>
              </a:rPr>
              <a:t>ÖĞRETİM ELEMANI  </a:t>
            </a:r>
            <a:r>
              <a:rPr lang="tr-TR" dirty="0" err="1">
                <a:latin typeface="Times New Roman" pitchFamily="18" charset="0"/>
                <a:cs typeface="Times New Roman" pitchFamily="18" charset="0"/>
              </a:rPr>
              <a:t>Öğr.Gör</a:t>
            </a:r>
            <a:r>
              <a:rPr lang="tr-TR" dirty="0">
                <a:latin typeface="Times New Roman" pitchFamily="18" charset="0"/>
                <a:cs typeface="Times New Roman" pitchFamily="18" charset="0"/>
              </a:rPr>
              <a:t>. Funda </a:t>
            </a:r>
            <a:r>
              <a:rPr lang="tr-TR" dirty="0" err="1">
                <a:latin typeface="Times New Roman" pitchFamily="18" charset="0"/>
                <a:cs typeface="Times New Roman" pitchFamily="18" charset="0"/>
              </a:rPr>
              <a:t>Günata</a:t>
            </a:r>
            <a:endParaRPr lang="tr-TR"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1133691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key</a:t>
            </a:r>
            <a:endParaRPr lang="tr-TR" dirty="0"/>
          </a:p>
        </p:txBody>
      </p:sp>
      <p:sp>
        <p:nvSpPr>
          <p:cNvPr id="3" name="İçerik Yer Tutucusu 2"/>
          <p:cNvSpPr>
            <a:spLocks noGrp="1"/>
          </p:cNvSpPr>
          <p:nvPr>
            <p:ph idx="1"/>
          </p:nvPr>
        </p:nvSpPr>
        <p:spPr/>
        <p:txBody>
          <a:bodyPr/>
          <a:lstStyle/>
          <a:p>
            <a:r>
              <a:rPr lang="tr-TR" sz="2000" dirty="0"/>
              <a:t>I    met    </a:t>
            </a:r>
            <a:r>
              <a:rPr lang="tr-TR" sz="2000" dirty="0" err="1"/>
              <a:t>my</a:t>
            </a:r>
            <a:r>
              <a:rPr lang="tr-TR" sz="2000" dirty="0"/>
              <a:t> </a:t>
            </a:r>
            <a:r>
              <a:rPr lang="tr-TR" sz="2000" dirty="0" err="1"/>
              <a:t>friends</a:t>
            </a:r>
            <a:r>
              <a:rPr lang="tr-TR" sz="2000" dirty="0"/>
              <a:t> </a:t>
            </a:r>
            <a:r>
              <a:rPr lang="tr-TR" sz="2000" dirty="0" err="1"/>
              <a:t>last</a:t>
            </a:r>
            <a:r>
              <a:rPr lang="tr-TR" sz="2000" dirty="0"/>
              <a:t> </a:t>
            </a:r>
            <a:r>
              <a:rPr lang="tr-TR" sz="2000" dirty="0" err="1"/>
              <a:t>weekend</a:t>
            </a:r>
            <a:r>
              <a:rPr lang="tr-TR" sz="2000" dirty="0"/>
              <a:t>. First </a:t>
            </a:r>
            <a:r>
              <a:rPr lang="tr-TR" sz="2000" dirty="0" err="1"/>
              <a:t>we</a:t>
            </a:r>
            <a:r>
              <a:rPr lang="tr-TR" sz="2000" dirty="0"/>
              <a:t>    had   </a:t>
            </a:r>
            <a:r>
              <a:rPr lang="tr-TR" sz="2000" dirty="0" err="1"/>
              <a:t>lunch</a:t>
            </a:r>
            <a:r>
              <a:rPr lang="tr-TR" sz="2000" dirty="0"/>
              <a:t> </a:t>
            </a:r>
            <a:r>
              <a:rPr lang="tr-TR" sz="2000" dirty="0" err="1"/>
              <a:t>together</a:t>
            </a:r>
            <a:r>
              <a:rPr lang="tr-TR" sz="2000" dirty="0"/>
              <a:t> in a </a:t>
            </a:r>
            <a:r>
              <a:rPr lang="tr-TR" sz="2000" dirty="0" err="1"/>
              <a:t>good</a:t>
            </a:r>
            <a:r>
              <a:rPr lang="tr-TR" sz="2000" dirty="0"/>
              <a:t> </a:t>
            </a:r>
            <a:r>
              <a:rPr lang="tr-TR" sz="2000" dirty="0" err="1"/>
              <a:t>restaurant</a:t>
            </a:r>
            <a:r>
              <a:rPr lang="tr-TR" sz="2000" dirty="0"/>
              <a:t>. I  </a:t>
            </a:r>
            <a:r>
              <a:rPr lang="tr-TR" sz="2000" dirty="0" err="1"/>
              <a:t>ate</a:t>
            </a:r>
            <a:r>
              <a:rPr lang="tr-TR" sz="2000" dirty="0"/>
              <a:t>  </a:t>
            </a:r>
            <a:r>
              <a:rPr lang="tr-TR" sz="2000" dirty="0" err="1"/>
              <a:t>chicken</a:t>
            </a:r>
            <a:r>
              <a:rPr lang="tr-TR" sz="2000" dirty="0"/>
              <a:t> </a:t>
            </a:r>
            <a:r>
              <a:rPr lang="tr-TR" sz="2000" dirty="0" err="1"/>
              <a:t>for</a:t>
            </a:r>
            <a:r>
              <a:rPr lang="tr-TR" sz="2000" dirty="0"/>
              <a:t> </a:t>
            </a:r>
            <a:r>
              <a:rPr lang="tr-TR" sz="2000" dirty="0" err="1"/>
              <a:t>Lunch</a:t>
            </a:r>
            <a:r>
              <a:rPr lang="tr-TR" sz="2000" dirty="0"/>
              <a:t>. </a:t>
            </a:r>
            <a:r>
              <a:rPr lang="tr-TR" sz="2000" dirty="0" err="1"/>
              <a:t>It</a:t>
            </a:r>
            <a:r>
              <a:rPr lang="tr-TR" sz="2000" dirty="0"/>
              <a:t>     </a:t>
            </a:r>
            <a:r>
              <a:rPr lang="tr-TR" sz="2000" dirty="0" err="1"/>
              <a:t>was</a:t>
            </a:r>
            <a:r>
              <a:rPr lang="tr-TR" sz="2000" dirty="0"/>
              <a:t>  </a:t>
            </a:r>
            <a:r>
              <a:rPr lang="tr-TR" sz="2000" dirty="0" err="1"/>
              <a:t>reallydelicious</a:t>
            </a:r>
            <a:r>
              <a:rPr lang="tr-TR" sz="2000" dirty="0"/>
              <a:t>. </a:t>
            </a:r>
            <a:r>
              <a:rPr lang="tr-TR" sz="2000" dirty="0" err="1"/>
              <a:t>We</a:t>
            </a:r>
            <a:r>
              <a:rPr lang="tr-TR" sz="2000" dirty="0"/>
              <a:t>   </a:t>
            </a:r>
            <a:r>
              <a:rPr lang="tr-TR" sz="2000" dirty="0" err="1"/>
              <a:t>talked</a:t>
            </a:r>
            <a:r>
              <a:rPr lang="tr-TR" sz="2000" dirty="0"/>
              <a:t>    </a:t>
            </a:r>
            <a:r>
              <a:rPr lang="tr-TR" sz="2000" dirty="0" err="1"/>
              <a:t>about</a:t>
            </a:r>
            <a:r>
              <a:rPr lang="tr-TR" sz="2000" dirty="0"/>
              <a:t> </a:t>
            </a:r>
            <a:r>
              <a:rPr lang="tr-TR" sz="2000" dirty="0" err="1"/>
              <a:t>our</a:t>
            </a:r>
            <a:r>
              <a:rPr lang="tr-TR" sz="2000" dirty="0"/>
              <a:t> </a:t>
            </a:r>
            <a:r>
              <a:rPr lang="tr-TR" sz="2000" dirty="0" err="1"/>
              <a:t>week</a:t>
            </a:r>
            <a:r>
              <a:rPr lang="tr-TR" sz="2000" dirty="0"/>
              <a:t> </a:t>
            </a:r>
            <a:r>
              <a:rPr lang="tr-TR" sz="2000" dirty="0" err="1"/>
              <a:t>and</a:t>
            </a:r>
            <a:r>
              <a:rPr lang="tr-TR" sz="2000" dirty="0"/>
              <a:t> </a:t>
            </a:r>
            <a:r>
              <a:rPr lang="tr-TR" sz="2000" dirty="0" err="1"/>
              <a:t>jobs</a:t>
            </a:r>
            <a:r>
              <a:rPr lang="tr-TR" sz="2000" dirty="0"/>
              <a:t>. </a:t>
            </a:r>
            <a:r>
              <a:rPr lang="tr-TR" sz="2000" dirty="0" err="1"/>
              <a:t>Everybody</a:t>
            </a:r>
            <a:r>
              <a:rPr lang="tr-TR" sz="2000" dirty="0"/>
              <a:t>   </a:t>
            </a:r>
            <a:r>
              <a:rPr lang="tr-TR" sz="2000" dirty="0" err="1"/>
              <a:t>told</a:t>
            </a:r>
            <a:r>
              <a:rPr lang="tr-TR" sz="2000" dirty="0"/>
              <a:t>   a </a:t>
            </a:r>
            <a:r>
              <a:rPr lang="tr-TR" sz="2000" dirty="0" err="1"/>
              <a:t>different</a:t>
            </a:r>
            <a:r>
              <a:rPr lang="tr-TR" sz="2000" dirty="0"/>
              <a:t> </a:t>
            </a:r>
            <a:r>
              <a:rPr lang="tr-TR" sz="2000" dirty="0" err="1"/>
              <a:t>story</a:t>
            </a:r>
            <a:r>
              <a:rPr lang="tr-TR" sz="2000" dirty="0"/>
              <a:t>. </a:t>
            </a:r>
            <a:r>
              <a:rPr lang="tr-TR" sz="2000" dirty="0" err="1"/>
              <a:t>We</a:t>
            </a:r>
            <a:r>
              <a:rPr lang="tr-TR" sz="2000" dirty="0"/>
              <a:t>   </a:t>
            </a:r>
            <a:r>
              <a:rPr lang="tr-TR" sz="2000" dirty="0" err="1"/>
              <a:t>drank</a:t>
            </a:r>
            <a:r>
              <a:rPr lang="tr-TR" sz="2000" dirty="0"/>
              <a:t>  </a:t>
            </a:r>
            <a:r>
              <a:rPr lang="tr-TR" sz="2000" dirty="0" err="1"/>
              <a:t>Turkish</a:t>
            </a:r>
            <a:r>
              <a:rPr lang="tr-TR" sz="2000" dirty="0"/>
              <a:t> </a:t>
            </a:r>
            <a:r>
              <a:rPr lang="tr-TR" sz="2000" dirty="0" err="1"/>
              <a:t>coffee</a:t>
            </a:r>
            <a:r>
              <a:rPr lang="tr-TR" sz="2000" dirty="0"/>
              <a:t> </a:t>
            </a:r>
            <a:r>
              <a:rPr lang="tr-TR" sz="2000" dirty="0" err="1"/>
              <a:t>after</a:t>
            </a:r>
            <a:r>
              <a:rPr lang="tr-TR" sz="2000" dirty="0"/>
              <a:t> </a:t>
            </a:r>
            <a:r>
              <a:rPr lang="tr-TR" sz="2000" dirty="0" err="1"/>
              <a:t>dinner</a:t>
            </a:r>
            <a:r>
              <a:rPr lang="tr-TR" sz="2000" dirty="0"/>
              <a:t>. </a:t>
            </a:r>
            <a:r>
              <a:rPr lang="tr-TR" sz="2000" dirty="0" err="1"/>
              <a:t>We</a:t>
            </a:r>
            <a:r>
              <a:rPr lang="tr-TR" sz="2000" dirty="0"/>
              <a:t>   </a:t>
            </a:r>
            <a:r>
              <a:rPr lang="tr-TR" sz="2000" dirty="0" err="1"/>
              <a:t>paid</a:t>
            </a:r>
            <a:r>
              <a:rPr lang="tr-TR" sz="2000" dirty="0"/>
              <a:t>   </a:t>
            </a:r>
            <a:r>
              <a:rPr lang="tr-TR" sz="2000" dirty="0" err="1"/>
              <a:t>the</a:t>
            </a:r>
            <a:r>
              <a:rPr lang="tr-TR" sz="2000" dirty="0"/>
              <a:t> </a:t>
            </a:r>
            <a:r>
              <a:rPr lang="tr-TR" sz="2000" dirty="0" err="1"/>
              <a:t>bill</a:t>
            </a:r>
            <a:r>
              <a:rPr lang="tr-TR" sz="2000" dirty="0"/>
              <a:t> </a:t>
            </a:r>
            <a:r>
              <a:rPr lang="tr-TR" sz="2000" dirty="0" err="1"/>
              <a:t>and</a:t>
            </a:r>
            <a:r>
              <a:rPr lang="tr-TR" sz="2000" dirty="0"/>
              <a:t>   </a:t>
            </a:r>
            <a:r>
              <a:rPr lang="tr-TR" sz="2000" dirty="0" err="1"/>
              <a:t>left</a:t>
            </a:r>
            <a:r>
              <a:rPr lang="tr-TR" sz="2000" dirty="0"/>
              <a:t>   </a:t>
            </a:r>
            <a:r>
              <a:rPr lang="tr-TR" sz="2000" dirty="0" err="1"/>
              <a:t>the</a:t>
            </a:r>
            <a:r>
              <a:rPr lang="tr-TR" sz="2000" dirty="0"/>
              <a:t> </a:t>
            </a:r>
            <a:r>
              <a:rPr lang="tr-TR" sz="2000" dirty="0" err="1"/>
              <a:t>restaurant</a:t>
            </a:r>
            <a:r>
              <a:rPr lang="tr-TR" sz="2000" dirty="0"/>
              <a:t> in </a:t>
            </a:r>
            <a:r>
              <a:rPr lang="tr-TR" sz="2000" dirty="0" err="1"/>
              <a:t>good</a:t>
            </a:r>
            <a:r>
              <a:rPr lang="tr-TR" sz="2000" dirty="0"/>
              <a:t> </a:t>
            </a:r>
            <a:r>
              <a:rPr lang="tr-TR" sz="2000" dirty="0" err="1"/>
              <a:t>mood</a:t>
            </a:r>
            <a:r>
              <a:rPr lang="tr-TR" sz="2000" dirty="0"/>
              <a:t>.</a:t>
            </a:r>
          </a:p>
          <a:p>
            <a:r>
              <a:rPr lang="tr-TR" sz="2000" dirty="0" err="1"/>
              <a:t>we</a:t>
            </a:r>
            <a:r>
              <a:rPr lang="tr-TR" sz="2000" dirty="0"/>
              <a:t>   </a:t>
            </a:r>
            <a:r>
              <a:rPr lang="tr-TR" sz="2000" dirty="0" err="1"/>
              <a:t>wanted</a:t>
            </a:r>
            <a:r>
              <a:rPr lang="tr-TR" sz="2000" dirty="0"/>
              <a:t>  </a:t>
            </a:r>
            <a:r>
              <a:rPr lang="tr-TR" sz="2000" dirty="0" err="1"/>
              <a:t>to</a:t>
            </a:r>
            <a:r>
              <a:rPr lang="tr-TR" sz="2000" dirty="0"/>
              <a:t> </a:t>
            </a:r>
            <a:r>
              <a:rPr lang="tr-TR" sz="2000" dirty="0" err="1"/>
              <a:t>go</a:t>
            </a:r>
            <a:r>
              <a:rPr lang="tr-TR" sz="2000" dirty="0"/>
              <a:t> </a:t>
            </a:r>
            <a:r>
              <a:rPr lang="tr-TR" sz="2000" dirty="0" err="1"/>
              <a:t>to</a:t>
            </a:r>
            <a:r>
              <a:rPr lang="tr-TR" sz="2000" dirty="0"/>
              <a:t> </a:t>
            </a:r>
            <a:r>
              <a:rPr lang="tr-TR" sz="2000" dirty="0" err="1"/>
              <a:t>the</a:t>
            </a:r>
            <a:r>
              <a:rPr lang="tr-TR" sz="2000" dirty="0"/>
              <a:t> </a:t>
            </a:r>
            <a:r>
              <a:rPr lang="tr-TR" sz="2000" dirty="0" err="1"/>
              <a:t>cinema</a:t>
            </a:r>
            <a:r>
              <a:rPr lang="tr-TR" sz="2000" dirty="0"/>
              <a:t>. </a:t>
            </a:r>
            <a:r>
              <a:rPr lang="tr-TR" sz="2000" dirty="0" err="1"/>
              <a:t>There</a:t>
            </a:r>
            <a:r>
              <a:rPr lang="tr-TR" sz="2000" dirty="0"/>
              <a:t>    </a:t>
            </a:r>
            <a:r>
              <a:rPr lang="tr-TR" sz="2000" dirty="0" err="1"/>
              <a:t>were</a:t>
            </a:r>
            <a:r>
              <a:rPr lang="tr-TR" sz="2000" dirty="0"/>
              <a:t>   </a:t>
            </a:r>
            <a:r>
              <a:rPr lang="tr-TR" sz="2000" dirty="0" err="1"/>
              <a:t>street</a:t>
            </a:r>
            <a:r>
              <a:rPr lang="tr-TR" sz="2000" dirty="0"/>
              <a:t> </a:t>
            </a:r>
            <a:r>
              <a:rPr lang="tr-TR" sz="2000" dirty="0" err="1"/>
              <a:t>bands</a:t>
            </a:r>
            <a:r>
              <a:rPr lang="tr-TR" sz="2000" dirty="0"/>
              <a:t> on </a:t>
            </a:r>
            <a:r>
              <a:rPr lang="tr-TR" sz="2000" dirty="0" err="1"/>
              <a:t>the</a:t>
            </a:r>
            <a:r>
              <a:rPr lang="tr-TR" sz="2000" dirty="0"/>
              <a:t> </a:t>
            </a:r>
            <a:r>
              <a:rPr lang="tr-TR" sz="2000" dirty="0" err="1"/>
              <a:t>way</a:t>
            </a:r>
            <a:r>
              <a:rPr lang="tr-TR" sz="2000" dirty="0"/>
              <a:t> </a:t>
            </a:r>
            <a:r>
              <a:rPr lang="tr-TR" sz="2000" dirty="0" err="1"/>
              <a:t>to</a:t>
            </a:r>
            <a:r>
              <a:rPr lang="tr-TR" sz="2000" dirty="0"/>
              <a:t> </a:t>
            </a:r>
            <a:r>
              <a:rPr lang="tr-TR" sz="2000" dirty="0" err="1"/>
              <a:t>the</a:t>
            </a:r>
            <a:r>
              <a:rPr lang="tr-TR" sz="2000" dirty="0"/>
              <a:t> </a:t>
            </a:r>
            <a:r>
              <a:rPr lang="tr-TR" sz="2000" dirty="0" err="1"/>
              <a:t>cinema</a:t>
            </a:r>
            <a:r>
              <a:rPr lang="tr-TR" sz="2000" dirty="0"/>
              <a:t>. </a:t>
            </a:r>
            <a:r>
              <a:rPr lang="tr-TR" sz="2000" dirty="0" err="1"/>
              <a:t>We</a:t>
            </a:r>
            <a:r>
              <a:rPr lang="tr-TR" sz="2000" dirty="0"/>
              <a:t>   </a:t>
            </a:r>
            <a:r>
              <a:rPr lang="tr-TR" sz="2000" dirty="0" err="1"/>
              <a:t>listened</a:t>
            </a:r>
            <a:r>
              <a:rPr lang="tr-TR" sz="2000" dirty="0"/>
              <a:t>   </a:t>
            </a:r>
            <a:r>
              <a:rPr lang="tr-TR" sz="2000" dirty="0" err="1"/>
              <a:t>to</a:t>
            </a:r>
            <a:r>
              <a:rPr lang="tr-TR" sz="2000" dirty="0"/>
              <a:t> </a:t>
            </a:r>
            <a:r>
              <a:rPr lang="tr-TR" sz="2000" dirty="0" err="1"/>
              <a:t>super</a:t>
            </a:r>
            <a:r>
              <a:rPr lang="tr-TR" sz="2000" dirty="0"/>
              <a:t> </a:t>
            </a:r>
            <a:r>
              <a:rPr lang="tr-TR" sz="2000" dirty="0" err="1"/>
              <a:t>songs</a:t>
            </a:r>
            <a:r>
              <a:rPr lang="tr-TR" sz="2000" dirty="0"/>
              <a:t> </a:t>
            </a:r>
            <a:r>
              <a:rPr lang="tr-TR" sz="2000" dirty="0" err="1"/>
              <a:t>and</a:t>
            </a:r>
            <a:r>
              <a:rPr lang="tr-TR" sz="2000" dirty="0"/>
              <a:t>    had   </a:t>
            </a:r>
            <a:r>
              <a:rPr lang="tr-TR" sz="2000" dirty="0" err="1"/>
              <a:t>fun</a:t>
            </a:r>
            <a:r>
              <a:rPr lang="tr-TR" sz="2000" dirty="0"/>
              <a:t>. </a:t>
            </a:r>
            <a:r>
              <a:rPr lang="tr-TR" sz="2000" dirty="0" err="1"/>
              <a:t>Then</a:t>
            </a:r>
            <a:r>
              <a:rPr lang="tr-TR" sz="2000" dirty="0"/>
              <a:t> </a:t>
            </a:r>
            <a:r>
              <a:rPr lang="tr-TR" sz="2000" dirty="0" err="1"/>
              <a:t>we</a:t>
            </a:r>
            <a:r>
              <a:rPr lang="tr-TR" sz="2000" dirty="0"/>
              <a:t>    </a:t>
            </a:r>
            <a:r>
              <a:rPr lang="tr-TR" sz="2000" dirty="0" err="1"/>
              <a:t>went</a:t>
            </a:r>
            <a:r>
              <a:rPr lang="tr-TR" sz="2000" dirty="0"/>
              <a:t>   </a:t>
            </a:r>
            <a:r>
              <a:rPr lang="tr-TR" sz="2000" dirty="0" err="1"/>
              <a:t>to</a:t>
            </a:r>
            <a:r>
              <a:rPr lang="tr-TR" sz="2000" dirty="0"/>
              <a:t> </a:t>
            </a:r>
            <a:r>
              <a:rPr lang="tr-TR" sz="2000" dirty="0" err="1"/>
              <a:t>the</a:t>
            </a:r>
            <a:r>
              <a:rPr lang="tr-TR" sz="2000" dirty="0"/>
              <a:t> </a:t>
            </a:r>
            <a:r>
              <a:rPr lang="tr-TR" sz="2000" dirty="0" err="1"/>
              <a:t>cinema</a:t>
            </a:r>
            <a:r>
              <a:rPr lang="tr-TR" sz="2000" dirty="0"/>
              <a:t> </a:t>
            </a:r>
            <a:r>
              <a:rPr lang="tr-TR" sz="2000" dirty="0" err="1"/>
              <a:t>and</a:t>
            </a:r>
            <a:r>
              <a:rPr lang="tr-TR" sz="2000" dirty="0"/>
              <a:t>    </a:t>
            </a:r>
            <a:r>
              <a:rPr lang="tr-TR" sz="2000" dirty="0" err="1"/>
              <a:t>bought</a:t>
            </a:r>
            <a:r>
              <a:rPr lang="tr-TR" sz="2000" dirty="0"/>
              <a:t>   </a:t>
            </a:r>
            <a:r>
              <a:rPr lang="tr-TR" sz="2000" dirty="0" err="1"/>
              <a:t>the</a:t>
            </a:r>
            <a:r>
              <a:rPr lang="tr-TR" sz="2000" dirty="0"/>
              <a:t> </a:t>
            </a:r>
            <a:r>
              <a:rPr lang="tr-TR" sz="2000" dirty="0" err="1"/>
              <a:t>tickets.We</a:t>
            </a:r>
            <a:r>
              <a:rPr lang="tr-TR" sz="2000" dirty="0"/>
              <a:t>   </a:t>
            </a:r>
            <a:r>
              <a:rPr lang="tr-TR" sz="2000" dirty="0" err="1"/>
              <a:t>watched</a:t>
            </a:r>
            <a:r>
              <a:rPr lang="tr-TR" sz="2000" dirty="0"/>
              <a:t>   a </a:t>
            </a:r>
            <a:r>
              <a:rPr lang="tr-TR" sz="2000" dirty="0" err="1"/>
              <a:t>comedy</a:t>
            </a:r>
            <a:r>
              <a:rPr lang="tr-TR" sz="2000" dirty="0"/>
              <a:t> film. </a:t>
            </a:r>
            <a:r>
              <a:rPr lang="tr-TR" sz="2000" dirty="0" err="1"/>
              <a:t>The</a:t>
            </a:r>
            <a:r>
              <a:rPr lang="tr-TR" sz="2000" dirty="0"/>
              <a:t> film   </a:t>
            </a:r>
            <a:r>
              <a:rPr lang="tr-TR" sz="2000" dirty="0" err="1"/>
              <a:t>started</a:t>
            </a:r>
            <a:r>
              <a:rPr lang="tr-TR" sz="2000" dirty="0"/>
              <a:t>   at 7:30 </a:t>
            </a:r>
            <a:r>
              <a:rPr lang="tr-TR" sz="2000" dirty="0" err="1"/>
              <a:t>and</a:t>
            </a:r>
            <a:r>
              <a:rPr lang="tr-TR" sz="2000" dirty="0"/>
              <a:t>   </a:t>
            </a:r>
            <a:r>
              <a:rPr lang="tr-TR" sz="2000" dirty="0" err="1"/>
              <a:t>finished</a:t>
            </a:r>
            <a:r>
              <a:rPr lang="tr-TR" sz="2000" dirty="0"/>
              <a:t>   at 10 </a:t>
            </a:r>
            <a:r>
              <a:rPr lang="tr-TR" sz="2000" dirty="0" err="1"/>
              <a:t>o’clock</a:t>
            </a:r>
            <a:r>
              <a:rPr lang="tr-TR" sz="2000" dirty="0"/>
              <a:t>. </a:t>
            </a:r>
            <a:r>
              <a:rPr lang="tr-TR" sz="2000" dirty="0" err="1"/>
              <a:t>We</a:t>
            </a:r>
            <a:r>
              <a:rPr lang="tr-TR" sz="2000" dirty="0"/>
              <a:t>  </a:t>
            </a:r>
            <a:r>
              <a:rPr lang="tr-TR" sz="2000" dirty="0" err="1"/>
              <a:t>enjoyed</a:t>
            </a:r>
            <a:r>
              <a:rPr lang="tr-TR" sz="2000" dirty="0"/>
              <a:t>  at </a:t>
            </a:r>
            <a:r>
              <a:rPr lang="tr-TR" sz="2000" dirty="0" err="1"/>
              <a:t>the</a:t>
            </a:r>
            <a:r>
              <a:rPr lang="tr-TR" sz="2000" dirty="0"/>
              <a:t> </a:t>
            </a:r>
            <a:r>
              <a:rPr lang="tr-TR" sz="2000" dirty="0" err="1"/>
              <a:t>weekend</a:t>
            </a:r>
            <a:r>
              <a:rPr lang="tr-TR" sz="2000" dirty="0"/>
              <a:t> a lot. </a:t>
            </a:r>
          </a:p>
          <a:p>
            <a:endParaRPr lang="tr-TR" dirty="0"/>
          </a:p>
        </p:txBody>
      </p:sp>
    </p:spTree>
    <p:extLst>
      <p:ext uri="{BB962C8B-B14F-4D97-AF65-F5344CB8AC3E}">
        <p14:creationId xmlns:p14="http://schemas.microsoft.com/office/powerpoint/2010/main" val="3389272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000" dirty="0" err="1"/>
              <a:t>Alex</a:t>
            </a:r>
            <a:r>
              <a:rPr lang="tr-TR" sz="2000" dirty="0"/>
              <a:t>, arkadaşı </a:t>
            </a:r>
            <a:r>
              <a:rPr lang="tr-TR" sz="2000" dirty="0" err="1"/>
              <a:t>Lucy’den</a:t>
            </a:r>
            <a:r>
              <a:rPr lang="tr-TR" sz="2000" dirty="0"/>
              <a:t> bahsediyor. Simple </a:t>
            </a:r>
            <a:r>
              <a:rPr lang="tr-TR" sz="2000" dirty="0" err="1"/>
              <a:t>Present</a:t>
            </a:r>
            <a:r>
              <a:rPr lang="tr-TR" sz="2000" dirty="0"/>
              <a:t> ve Simple </a:t>
            </a:r>
            <a:r>
              <a:rPr lang="tr-TR" sz="2000" dirty="0" err="1"/>
              <a:t>Past</a:t>
            </a:r>
            <a:r>
              <a:rPr lang="tr-TR" sz="2000" dirty="0"/>
              <a:t> </a:t>
            </a:r>
            <a:r>
              <a:rPr lang="tr-TR" sz="2000" dirty="0" err="1"/>
              <a:t>Tense’i</a:t>
            </a:r>
            <a:r>
              <a:rPr lang="tr-TR" sz="2000" dirty="0"/>
              <a:t> kullanıyor.  Aşağıdaki parantezdeki fiillerin doğru hallerini  ‘Simple </a:t>
            </a:r>
            <a:r>
              <a:rPr lang="tr-TR" sz="2000" dirty="0" err="1"/>
              <a:t>Present</a:t>
            </a:r>
            <a:r>
              <a:rPr lang="tr-TR" sz="2000" dirty="0"/>
              <a:t> ve Simple </a:t>
            </a:r>
            <a:r>
              <a:rPr lang="tr-TR" sz="2000" dirty="0" err="1"/>
              <a:t>Past</a:t>
            </a:r>
            <a:r>
              <a:rPr lang="tr-TR" sz="2000" dirty="0"/>
              <a:t> Tense’ den doğru zamanı seçerek doldurunuz. </a:t>
            </a:r>
          </a:p>
        </p:txBody>
      </p:sp>
      <p:sp>
        <p:nvSpPr>
          <p:cNvPr id="3" name="İçerik Yer Tutucusu 2"/>
          <p:cNvSpPr>
            <a:spLocks noGrp="1"/>
          </p:cNvSpPr>
          <p:nvPr>
            <p:ph idx="1"/>
          </p:nvPr>
        </p:nvSpPr>
        <p:spPr/>
        <p:txBody>
          <a:bodyPr>
            <a:normAutofit fontScale="92500" lnSpcReduction="20000"/>
          </a:bodyPr>
          <a:lstStyle/>
          <a:p>
            <a:r>
              <a:rPr lang="tr-TR" dirty="0" err="1"/>
              <a:t>Lucy</a:t>
            </a:r>
            <a:r>
              <a:rPr lang="tr-TR" dirty="0"/>
              <a:t> is </a:t>
            </a:r>
            <a:r>
              <a:rPr lang="tr-TR" dirty="0" err="1"/>
              <a:t>my</a:t>
            </a:r>
            <a:r>
              <a:rPr lang="tr-TR" dirty="0"/>
              <a:t> </a:t>
            </a:r>
            <a:r>
              <a:rPr lang="tr-TR" dirty="0" err="1"/>
              <a:t>best</a:t>
            </a:r>
            <a:r>
              <a:rPr lang="tr-TR" dirty="0"/>
              <a:t> </a:t>
            </a:r>
            <a:r>
              <a:rPr lang="tr-TR" dirty="0" err="1"/>
              <a:t>friend</a:t>
            </a:r>
            <a:r>
              <a:rPr lang="tr-TR" dirty="0"/>
              <a:t>. </a:t>
            </a:r>
            <a:r>
              <a:rPr lang="tr-TR" dirty="0" err="1"/>
              <a:t>She’s</a:t>
            </a:r>
            <a:r>
              <a:rPr lang="tr-TR" dirty="0"/>
              <a:t> 32 </a:t>
            </a:r>
            <a:r>
              <a:rPr lang="tr-TR" dirty="0" err="1"/>
              <a:t>years</a:t>
            </a:r>
            <a:r>
              <a:rPr lang="tr-TR" dirty="0"/>
              <a:t> </a:t>
            </a:r>
            <a:r>
              <a:rPr lang="tr-TR" dirty="0" err="1"/>
              <a:t>old</a:t>
            </a:r>
            <a:r>
              <a:rPr lang="tr-TR" dirty="0"/>
              <a:t> </a:t>
            </a:r>
            <a:r>
              <a:rPr lang="tr-TR" dirty="0" err="1"/>
              <a:t>now</a:t>
            </a:r>
            <a:r>
              <a:rPr lang="tr-TR" dirty="0"/>
              <a:t>. </a:t>
            </a:r>
            <a:r>
              <a:rPr lang="tr-TR" dirty="0" err="1"/>
              <a:t>We</a:t>
            </a:r>
            <a:r>
              <a:rPr lang="tr-TR" dirty="0"/>
              <a:t> ___________ (</a:t>
            </a:r>
            <a:r>
              <a:rPr lang="tr-TR" dirty="0" err="1"/>
              <a:t>meet</a:t>
            </a:r>
            <a:r>
              <a:rPr lang="tr-TR" dirty="0"/>
              <a:t>) at </a:t>
            </a:r>
            <a:r>
              <a:rPr lang="tr-TR" dirty="0" err="1"/>
              <a:t>high</a:t>
            </a:r>
            <a:r>
              <a:rPr lang="tr-TR" dirty="0"/>
              <a:t> </a:t>
            </a:r>
            <a:r>
              <a:rPr lang="tr-TR" dirty="0" err="1"/>
              <a:t>school</a:t>
            </a:r>
            <a:r>
              <a:rPr lang="tr-TR" dirty="0"/>
              <a:t> </a:t>
            </a:r>
            <a:r>
              <a:rPr lang="tr-TR" dirty="0" err="1"/>
              <a:t>fifteen</a:t>
            </a:r>
            <a:r>
              <a:rPr lang="tr-TR" dirty="0"/>
              <a:t> </a:t>
            </a:r>
            <a:r>
              <a:rPr lang="tr-TR" dirty="0" err="1"/>
              <a:t>years</a:t>
            </a:r>
            <a:r>
              <a:rPr lang="tr-TR" dirty="0"/>
              <a:t> </a:t>
            </a:r>
            <a:r>
              <a:rPr lang="tr-TR" dirty="0" err="1"/>
              <a:t>ago</a:t>
            </a:r>
            <a:r>
              <a:rPr lang="tr-TR" dirty="0"/>
              <a:t>. </a:t>
            </a:r>
            <a:r>
              <a:rPr lang="tr-TR" dirty="0" err="1"/>
              <a:t>She</a:t>
            </a:r>
            <a:r>
              <a:rPr lang="tr-TR" dirty="0"/>
              <a:t> ___________ (</a:t>
            </a:r>
            <a:r>
              <a:rPr lang="tr-TR" dirty="0" err="1"/>
              <a:t>leave</a:t>
            </a:r>
            <a:r>
              <a:rPr lang="tr-TR" dirty="0"/>
              <a:t>) </a:t>
            </a:r>
            <a:r>
              <a:rPr lang="tr-TR" dirty="0" err="1"/>
              <a:t>school</a:t>
            </a:r>
            <a:r>
              <a:rPr lang="tr-TR" dirty="0"/>
              <a:t> </a:t>
            </a:r>
            <a:r>
              <a:rPr lang="tr-TR" dirty="0" err="1"/>
              <a:t>when</a:t>
            </a:r>
            <a:r>
              <a:rPr lang="tr-TR" dirty="0"/>
              <a:t> </a:t>
            </a:r>
            <a:r>
              <a:rPr lang="tr-TR" dirty="0" err="1"/>
              <a:t>she</a:t>
            </a:r>
            <a:r>
              <a:rPr lang="tr-TR" dirty="0"/>
              <a:t> ___________ (</a:t>
            </a:r>
            <a:r>
              <a:rPr lang="tr-TR" dirty="0" err="1"/>
              <a:t>to</a:t>
            </a:r>
            <a:r>
              <a:rPr lang="tr-TR" dirty="0"/>
              <a:t> be) </a:t>
            </a:r>
            <a:r>
              <a:rPr lang="tr-TR" dirty="0" err="1"/>
              <a:t>eighteen</a:t>
            </a:r>
            <a:r>
              <a:rPr lang="tr-TR" dirty="0"/>
              <a:t>.  </a:t>
            </a:r>
            <a:r>
              <a:rPr lang="tr-TR" dirty="0" err="1"/>
              <a:t>She</a:t>
            </a:r>
            <a:r>
              <a:rPr lang="tr-TR" dirty="0"/>
              <a:t>___________ (</a:t>
            </a:r>
            <a:r>
              <a:rPr lang="tr-TR" dirty="0" err="1"/>
              <a:t>go</a:t>
            </a:r>
            <a:r>
              <a:rPr lang="tr-TR" dirty="0"/>
              <a:t>) </a:t>
            </a:r>
            <a:r>
              <a:rPr lang="tr-TR" dirty="0" err="1"/>
              <a:t>to</a:t>
            </a:r>
            <a:r>
              <a:rPr lang="tr-TR" dirty="0"/>
              <a:t> </a:t>
            </a:r>
            <a:r>
              <a:rPr lang="tr-TR" dirty="0" err="1"/>
              <a:t>college</a:t>
            </a:r>
            <a:r>
              <a:rPr lang="tr-TR" dirty="0"/>
              <a:t> in Birmingham. </a:t>
            </a:r>
            <a:r>
              <a:rPr lang="tr-TR" dirty="0" err="1"/>
              <a:t>She</a:t>
            </a:r>
            <a:r>
              <a:rPr lang="tr-TR" dirty="0"/>
              <a:t> ___________ (</a:t>
            </a:r>
            <a:r>
              <a:rPr lang="tr-TR" dirty="0" err="1"/>
              <a:t>to</a:t>
            </a:r>
            <a:r>
              <a:rPr lang="tr-TR" dirty="0"/>
              <a:t> be)  a hard-</a:t>
            </a:r>
            <a:r>
              <a:rPr lang="tr-TR" dirty="0" err="1"/>
              <a:t>working</a:t>
            </a:r>
            <a:r>
              <a:rPr lang="tr-TR" dirty="0"/>
              <a:t> </a:t>
            </a:r>
            <a:r>
              <a:rPr lang="tr-TR" dirty="0" err="1"/>
              <a:t>student</a:t>
            </a:r>
            <a:r>
              <a:rPr lang="tr-TR" dirty="0"/>
              <a:t>. </a:t>
            </a:r>
            <a:r>
              <a:rPr lang="tr-TR" dirty="0" err="1"/>
              <a:t>She</a:t>
            </a:r>
            <a:r>
              <a:rPr lang="tr-TR" dirty="0"/>
              <a:t>___________ (do) a </a:t>
            </a:r>
            <a:r>
              <a:rPr lang="tr-TR" dirty="0" err="1"/>
              <a:t>secretarial</a:t>
            </a:r>
            <a:r>
              <a:rPr lang="tr-TR" dirty="0"/>
              <a:t> </a:t>
            </a:r>
            <a:r>
              <a:rPr lang="tr-TR" dirty="0" err="1"/>
              <a:t>course</a:t>
            </a:r>
            <a:r>
              <a:rPr lang="tr-TR" dirty="0"/>
              <a:t> </a:t>
            </a:r>
            <a:r>
              <a:rPr lang="tr-TR" dirty="0" err="1"/>
              <a:t>there</a:t>
            </a:r>
            <a:r>
              <a:rPr lang="tr-TR" dirty="0"/>
              <a:t>. </a:t>
            </a:r>
            <a:r>
              <a:rPr lang="tr-TR" dirty="0" err="1"/>
              <a:t>After</a:t>
            </a:r>
            <a:r>
              <a:rPr lang="tr-TR" dirty="0"/>
              <a:t> </a:t>
            </a:r>
            <a:r>
              <a:rPr lang="tr-TR" dirty="0" err="1"/>
              <a:t>college</a:t>
            </a:r>
            <a:r>
              <a:rPr lang="tr-TR" dirty="0"/>
              <a:t>, </a:t>
            </a:r>
            <a:r>
              <a:rPr lang="tr-TR" dirty="0" err="1"/>
              <a:t>she</a:t>
            </a:r>
            <a:r>
              <a:rPr lang="tr-TR" dirty="0"/>
              <a:t>  ___________ (</a:t>
            </a:r>
            <a:r>
              <a:rPr lang="tr-TR" dirty="0" err="1"/>
              <a:t>work</a:t>
            </a:r>
            <a:r>
              <a:rPr lang="tr-TR" dirty="0"/>
              <a:t>) </a:t>
            </a:r>
            <a:r>
              <a:rPr lang="tr-TR" dirty="0" err="1"/>
              <a:t>for</a:t>
            </a:r>
            <a:r>
              <a:rPr lang="tr-TR" dirty="0"/>
              <a:t> </a:t>
            </a:r>
            <a:r>
              <a:rPr lang="tr-TR" dirty="0" err="1"/>
              <a:t>the</a:t>
            </a:r>
            <a:r>
              <a:rPr lang="tr-TR" dirty="0"/>
              <a:t> Lloyd bank </a:t>
            </a:r>
            <a:r>
              <a:rPr lang="tr-TR" dirty="0" err="1"/>
              <a:t>for</a:t>
            </a:r>
            <a:r>
              <a:rPr lang="tr-TR" dirty="0"/>
              <a:t> </a:t>
            </a:r>
            <a:r>
              <a:rPr lang="tr-TR" dirty="0" err="1"/>
              <a:t>five</a:t>
            </a:r>
            <a:r>
              <a:rPr lang="tr-TR" dirty="0"/>
              <a:t> </a:t>
            </a:r>
            <a:r>
              <a:rPr lang="tr-TR" dirty="0" err="1"/>
              <a:t>years</a:t>
            </a:r>
            <a:r>
              <a:rPr lang="tr-TR" dirty="0"/>
              <a:t>.  </a:t>
            </a:r>
            <a:r>
              <a:rPr lang="tr-TR" dirty="0" err="1"/>
              <a:t>Then</a:t>
            </a:r>
            <a:r>
              <a:rPr lang="tr-TR" dirty="0"/>
              <a:t> </a:t>
            </a:r>
            <a:r>
              <a:rPr lang="tr-TR" dirty="0" err="1"/>
              <a:t>she</a:t>
            </a:r>
            <a:r>
              <a:rPr lang="tr-TR" dirty="0"/>
              <a:t> ___________ (</a:t>
            </a:r>
            <a:r>
              <a:rPr lang="tr-TR" dirty="0" err="1"/>
              <a:t>want</a:t>
            </a:r>
            <a:r>
              <a:rPr lang="tr-TR" dirty="0"/>
              <a:t>) a </a:t>
            </a:r>
            <a:r>
              <a:rPr lang="tr-TR" dirty="0" err="1"/>
              <a:t>change</a:t>
            </a:r>
            <a:r>
              <a:rPr lang="tr-TR" dirty="0"/>
              <a:t> in her </a:t>
            </a:r>
            <a:r>
              <a:rPr lang="tr-TR" dirty="0" err="1"/>
              <a:t>career</a:t>
            </a:r>
            <a:r>
              <a:rPr lang="tr-TR" dirty="0"/>
              <a:t>. </a:t>
            </a:r>
            <a:r>
              <a:rPr lang="tr-TR" dirty="0" err="1"/>
              <a:t>She</a:t>
            </a:r>
            <a:r>
              <a:rPr lang="tr-TR" dirty="0"/>
              <a:t> ___________ ( </a:t>
            </a:r>
            <a:r>
              <a:rPr lang="tr-TR" dirty="0" err="1"/>
              <a:t>join</a:t>
            </a:r>
            <a:r>
              <a:rPr lang="tr-TR" dirty="0"/>
              <a:t>) </a:t>
            </a:r>
            <a:r>
              <a:rPr lang="tr-TR" dirty="0" err="1"/>
              <a:t>the</a:t>
            </a:r>
            <a:r>
              <a:rPr lang="tr-TR" dirty="0"/>
              <a:t> </a:t>
            </a:r>
            <a:r>
              <a:rPr lang="tr-TR" dirty="0" err="1"/>
              <a:t>Crown</a:t>
            </a:r>
            <a:r>
              <a:rPr lang="tr-TR" dirty="0"/>
              <a:t> Bank </a:t>
            </a:r>
            <a:r>
              <a:rPr lang="tr-TR" dirty="0" err="1"/>
              <a:t>three</a:t>
            </a:r>
            <a:r>
              <a:rPr lang="tr-TR" dirty="0"/>
              <a:t> </a:t>
            </a:r>
            <a:r>
              <a:rPr lang="tr-TR" dirty="0" err="1"/>
              <a:t>years</a:t>
            </a:r>
            <a:r>
              <a:rPr lang="tr-TR" dirty="0"/>
              <a:t> </a:t>
            </a:r>
            <a:r>
              <a:rPr lang="tr-TR" dirty="0" err="1"/>
              <a:t>ago</a:t>
            </a:r>
            <a:r>
              <a:rPr lang="tr-TR" dirty="0"/>
              <a:t>. </a:t>
            </a:r>
            <a:r>
              <a:rPr lang="tr-TR" dirty="0" err="1"/>
              <a:t>Now</a:t>
            </a:r>
            <a:r>
              <a:rPr lang="tr-TR" dirty="0"/>
              <a:t>, </a:t>
            </a:r>
            <a:r>
              <a:rPr lang="tr-TR" dirty="0" err="1"/>
              <a:t>she</a:t>
            </a:r>
            <a:r>
              <a:rPr lang="tr-TR" dirty="0"/>
              <a:t> ___________ (</a:t>
            </a:r>
            <a:r>
              <a:rPr lang="tr-TR" dirty="0" err="1"/>
              <a:t>to</a:t>
            </a:r>
            <a:r>
              <a:rPr lang="tr-TR" dirty="0"/>
              <a:t> be) </a:t>
            </a:r>
            <a:r>
              <a:rPr lang="tr-TR" dirty="0" err="1"/>
              <a:t>the</a:t>
            </a:r>
            <a:r>
              <a:rPr lang="tr-TR" dirty="0"/>
              <a:t> </a:t>
            </a:r>
            <a:r>
              <a:rPr lang="tr-TR" dirty="0" err="1"/>
              <a:t>personal</a:t>
            </a:r>
            <a:r>
              <a:rPr lang="tr-TR" dirty="0"/>
              <a:t> </a:t>
            </a:r>
            <a:r>
              <a:rPr lang="tr-TR" dirty="0" err="1"/>
              <a:t>assistant</a:t>
            </a:r>
            <a:r>
              <a:rPr lang="tr-TR" dirty="0"/>
              <a:t> </a:t>
            </a:r>
            <a:r>
              <a:rPr lang="tr-TR" dirty="0" err="1"/>
              <a:t>to</a:t>
            </a:r>
            <a:r>
              <a:rPr lang="tr-TR" dirty="0"/>
              <a:t> </a:t>
            </a:r>
            <a:r>
              <a:rPr lang="tr-TR" dirty="0" err="1"/>
              <a:t>the</a:t>
            </a:r>
            <a:r>
              <a:rPr lang="tr-TR" dirty="0"/>
              <a:t> </a:t>
            </a:r>
            <a:r>
              <a:rPr lang="tr-TR" dirty="0" err="1"/>
              <a:t>new</a:t>
            </a:r>
            <a:r>
              <a:rPr lang="tr-TR" dirty="0"/>
              <a:t> </a:t>
            </a:r>
            <a:r>
              <a:rPr lang="tr-TR" dirty="0" err="1"/>
              <a:t>Director</a:t>
            </a:r>
            <a:r>
              <a:rPr lang="tr-TR" dirty="0"/>
              <a:t> </a:t>
            </a:r>
            <a:r>
              <a:rPr lang="tr-TR" dirty="0" err="1"/>
              <a:t>for</a:t>
            </a:r>
            <a:r>
              <a:rPr lang="tr-TR" dirty="0"/>
              <a:t> Europe. Her </a:t>
            </a:r>
            <a:r>
              <a:rPr lang="tr-TR" dirty="0" err="1"/>
              <a:t>office</a:t>
            </a:r>
            <a:r>
              <a:rPr lang="tr-TR" dirty="0"/>
              <a:t> is in </a:t>
            </a:r>
            <a:r>
              <a:rPr lang="tr-TR" dirty="0" err="1"/>
              <a:t>another</a:t>
            </a:r>
            <a:r>
              <a:rPr lang="tr-TR" dirty="0"/>
              <a:t> </a:t>
            </a:r>
            <a:r>
              <a:rPr lang="tr-TR" dirty="0" err="1"/>
              <a:t>city</a:t>
            </a:r>
            <a:r>
              <a:rPr lang="tr-TR" dirty="0"/>
              <a:t>, </a:t>
            </a:r>
            <a:r>
              <a:rPr lang="tr-TR" dirty="0" err="1"/>
              <a:t>fifty</a:t>
            </a:r>
            <a:r>
              <a:rPr lang="tr-TR" dirty="0"/>
              <a:t> </a:t>
            </a:r>
            <a:r>
              <a:rPr lang="tr-TR" dirty="0" err="1"/>
              <a:t>kilometers</a:t>
            </a:r>
            <a:r>
              <a:rPr lang="tr-TR" dirty="0"/>
              <a:t> </a:t>
            </a:r>
            <a:r>
              <a:rPr lang="tr-TR" dirty="0" err="1"/>
              <a:t>to</a:t>
            </a:r>
            <a:r>
              <a:rPr lang="tr-TR" dirty="0"/>
              <a:t> her </a:t>
            </a:r>
            <a:r>
              <a:rPr lang="tr-TR" dirty="0" err="1"/>
              <a:t>flat</a:t>
            </a:r>
            <a:r>
              <a:rPr lang="tr-TR" dirty="0"/>
              <a:t>. </a:t>
            </a:r>
            <a:r>
              <a:rPr lang="tr-TR" dirty="0" err="1"/>
              <a:t>She</a:t>
            </a:r>
            <a:r>
              <a:rPr lang="tr-TR" dirty="0"/>
              <a:t> </a:t>
            </a:r>
            <a:r>
              <a:rPr lang="tr-TR" dirty="0" err="1"/>
              <a:t>always</a:t>
            </a:r>
            <a:r>
              <a:rPr lang="tr-TR" dirty="0"/>
              <a:t> ___________ (</a:t>
            </a:r>
            <a:r>
              <a:rPr lang="tr-TR" dirty="0" err="1"/>
              <a:t>leave</a:t>
            </a:r>
            <a:r>
              <a:rPr lang="tr-TR" dirty="0"/>
              <a:t>) </a:t>
            </a:r>
            <a:r>
              <a:rPr lang="tr-TR" dirty="0" err="1"/>
              <a:t>home</a:t>
            </a:r>
            <a:r>
              <a:rPr lang="tr-TR" dirty="0"/>
              <a:t> at 6 </a:t>
            </a:r>
            <a:r>
              <a:rPr lang="tr-TR" dirty="0" err="1"/>
              <a:t>o’clock</a:t>
            </a:r>
            <a:r>
              <a:rPr lang="tr-TR" dirty="0"/>
              <a:t> in </a:t>
            </a:r>
            <a:r>
              <a:rPr lang="tr-TR" dirty="0" err="1"/>
              <a:t>the</a:t>
            </a:r>
            <a:r>
              <a:rPr lang="tr-TR" dirty="0"/>
              <a:t> </a:t>
            </a:r>
            <a:r>
              <a:rPr lang="tr-TR" dirty="0" err="1"/>
              <a:t>morning</a:t>
            </a:r>
            <a:r>
              <a:rPr lang="tr-TR" dirty="0"/>
              <a:t>. </a:t>
            </a:r>
            <a:r>
              <a:rPr lang="tr-TR" dirty="0" err="1"/>
              <a:t>She</a:t>
            </a:r>
            <a:r>
              <a:rPr lang="tr-TR" dirty="0"/>
              <a:t> ___________ (</a:t>
            </a:r>
            <a:r>
              <a:rPr lang="tr-TR" dirty="0" err="1"/>
              <a:t>catch</a:t>
            </a:r>
            <a:r>
              <a:rPr lang="tr-TR" dirty="0"/>
              <a:t>) </a:t>
            </a:r>
            <a:r>
              <a:rPr lang="tr-TR" dirty="0" err="1"/>
              <a:t>the</a:t>
            </a:r>
            <a:r>
              <a:rPr lang="tr-TR" dirty="0"/>
              <a:t> 6:30 </a:t>
            </a:r>
            <a:r>
              <a:rPr lang="tr-TR" dirty="0" err="1"/>
              <a:t>train</a:t>
            </a:r>
            <a:r>
              <a:rPr lang="tr-TR" dirty="0"/>
              <a:t> </a:t>
            </a:r>
            <a:r>
              <a:rPr lang="tr-TR" dirty="0" err="1"/>
              <a:t>to</a:t>
            </a:r>
            <a:r>
              <a:rPr lang="tr-TR" dirty="0"/>
              <a:t> </a:t>
            </a:r>
            <a:r>
              <a:rPr lang="tr-TR" dirty="0" err="1"/>
              <a:t>the</a:t>
            </a:r>
            <a:r>
              <a:rPr lang="tr-TR" dirty="0"/>
              <a:t> </a:t>
            </a:r>
            <a:r>
              <a:rPr lang="tr-TR" dirty="0" err="1"/>
              <a:t>office</a:t>
            </a:r>
            <a:r>
              <a:rPr lang="tr-TR" dirty="0"/>
              <a:t>. </a:t>
            </a:r>
            <a:r>
              <a:rPr lang="tr-TR" dirty="0" err="1"/>
              <a:t>She</a:t>
            </a:r>
            <a:r>
              <a:rPr lang="tr-TR" dirty="0"/>
              <a:t> ___________ ( not </a:t>
            </a:r>
            <a:r>
              <a:rPr lang="tr-TR" dirty="0" err="1"/>
              <a:t>have</a:t>
            </a:r>
            <a:r>
              <a:rPr lang="tr-TR" dirty="0"/>
              <a:t>) </a:t>
            </a:r>
            <a:r>
              <a:rPr lang="tr-TR" dirty="0" err="1"/>
              <a:t>breakfast</a:t>
            </a:r>
            <a:r>
              <a:rPr lang="tr-TR" dirty="0"/>
              <a:t> at </a:t>
            </a:r>
            <a:r>
              <a:rPr lang="tr-TR" dirty="0" err="1"/>
              <a:t>home</a:t>
            </a:r>
            <a:r>
              <a:rPr lang="tr-TR" dirty="0"/>
              <a:t>. </a:t>
            </a:r>
            <a:r>
              <a:rPr lang="tr-TR" dirty="0" err="1"/>
              <a:t>She</a:t>
            </a:r>
            <a:r>
              <a:rPr lang="tr-TR" dirty="0"/>
              <a:t> ___________ (buy) a </a:t>
            </a:r>
            <a:r>
              <a:rPr lang="tr-TR" dirty="0" err="1"/>
              <a:t>croissant</a:t>
            </a:r>
            <a:r>
              <a:rPr lang="tr-TR" dirty="0"/>
              <a:t> </a:t>
            </a:r>
            <a:r>
              <a:rPr lang="tr-TR" dirty="0" err="1"/>
              <a:t>and</a:t>
            </a:r>
            <a:r>
              <a:rPr lang="tr-TR" dirty="0"/>
              <a:t> </a:t>
            </a:r>
            <a:r>
              <a:rPr lang="tr-TR" dirty="0" err="1"/>
              <a:t>coffee</a:t>
            </a:r>
            <a:r>
              <a:rPr lang="tr-TR" dirty="0"/>
              <a:t> </a:t>
            </a:r>
            <a:r>
              <a:rPr lang="tr-TR" dirty="0" err="1"/>
              <a:t>for</a:t>
            </a:r>
            <a:r>
              <a:rPr lang="tr-TR" dirty="0"/>
              <a:t> </a:t>
            </a:r>
            <a:r>
              <a:rPr lang="tr-TR" dirty="0" err="1"/>
              <a:t>breakfast</a:t>
            </a:r>
            <a:r>
              <a:rPr lang="tr-TR" dirty="0"/>
              <a:t> on </a:t>
            </a:r>
            <a:r>
              <a:rPr lang="tr-TR" dirty="0" err="1"/>
              <a:t>the</a:t>
            </a:r>
            <a:r>
              <a:rPr lang="tr-TR" dirty="0"/>
              <a:t> </a:t>
            </a:r>
            <a:r>
              <a:rPr lang="tr-TR" dirty="0" err="1"/>
              <a:t>way</a:t>
            </a:r>
            <a:r>
              <a:rPr lang="tr-TR" dirty="0"/>
              <a:t> </a:t>
            </a:r>
            <a:r>
              <a:rPr lang="tr-TR" dirty="0" err="1"/>
              <a:t>to</a:t>
            </a:r>
            <a:r>
              <a:rPr lang="tr-TR" dirty="0"/>
              <a:t> </a:t>
            </a:r>
            <a:r>
              <a:rPr lang="tr-TR" dirty="0" err="1"/>
              <a:t>the</a:t>
            </a:r>
            <a:r>
              <a:rPr lang="tr-TR" dirty="0"/>
              <a:t> </a:t>
            </a:r>
            <a:r>
              <a:rPr lang="tr-TR" dirty="0" err="1"/>
              <a:t>office</a:t>
            </a:r>
            <a:r>
              <a:rPr lang="tr-TR" dirty="0"/>
              <a:t>. </a:t>
            </a:r>
            <a:r>
              <a:rPr lang="tr-TR" dirty="0" err="1"/>
              <a:t>She</a:t>
            </a:r>
            <a:r>
              <a:rPr lang="tr-TR" dirty="0"/>
              <a:t> ___________ (</a:t>
            </a:r>
            <a:r>
              <a:rPr lang="tr-TR" dirty="0" err="1"/>
              <a:t>to</a:t>
            </a:r>
            <a:r>
              <a:rPr lang="tr-TR" dirty="0"/>
              <a:t> be)  </a:t>
            </a:r>
            <a:r>
              <a:rPr lang="tr-TR" dirty="0" err="1"/>
              <a:t>always</a:t>
            </a:r>
            <a:r>
              <a:rPr lang="tr-TR" dirty="0"/>
              <a:t> </a:t>
            </a:r>
            <a:r>
              <a:rPr lang="tr-TR" dirty="0" err="1"/>
              <a:t>busy</a:t>
            </a:r>
            <a:r>
              <a:rPr lang="tr-TR" dirty="0"/>
              <a:t> in </a:t>
            </a:r>
            <a:r>
              <a:rPr lang="tr-TR" dirty="0" err="1"/>
              <a:t>the</a:t>
            </a:r>
            <a:r>
              <a:rPr lang="tr-TR" dirty="0"/>
              <a:t> </a:t>
            </a:r>
            <a:r>
              <a:rPr lang="tr-TR" dirty="0" err="1"/>
              <a:t>office</a:t>
            </a:r>
            <a:r>
              <a:rPr lang="tr-TR" dirty="0"/>
              <a:t>. </a:t>
            </a:r>
            <a:r>
              <a:rPr lang="tr-TR" dirty="0" err="1"/>
              <a:t>She</a:t>
            </a:r>
            <a:r>
              <a:rPr lang="tr-TR" dirty="0"/>
              <a:t> ___________ (</a:t>
            </a:r>
            <a:r>
              <a:rPr lang="tr-TR" dirty="0" err="1"/>
              <a:t>work</a:t>
            </a:r>
            <a:r>
              <a:rPr lang="tr-TR" dirty="0"/>
              <a:t>) </a:t>
            </a:r>
            <a:r>
              <a:rPr lang="tr-TR" dirty="0" err="1"/>
              <a:t>until</a:t>
            </a:r>
            <a:r>
              <a:rPr lang="tr-TR" dirty="0"/>
              <a:t> 8 </a:t>
            </a:r>
            <a:r>
              <a:rPr lang="tr-TR" dirty="0" err="1"/>
              <a:t>o’clock</a:t>
            </a:r>
            <a:r>
              <a:rPr lang="tr-TR" dirty="0"/>
              <a:t> </a:t>
            </a:r>
            <a:r>
              <a:rPr lang="tr-TR" dirty="0" err="1"/>
              <a:t>every</a:t>
            </a:r>
            <a:r>
              <a:rPr lang="tr-TR" dirty="0"/>
              <a:t> </a:t>
            </a:r>
            <a:r>
              <a:rPr lang="tr-TR" dirty="0" err="1"/>
              <a:t>day</a:t>
            </a:r>
            <a:r>
              <a:rPr lang="tr-TR" dirty="0"/>
              <a:t>. </a:t>
            </a:r>
            <a:r>
              <a:rPr lang="tr-TR" dirty="0" err="1"/>
              <a:t>She</a:t>
            </a:r>
            <a:r>
              <a:rPr lang="tr-TR" dirty="0"/>
              <a:t> ___________ ( not </a:t>
            </a:r>
            <a:r>
              <a:rPr lang="tr-TR" dirty="0" err="1"/>
              <a:t>have</a:t>
            </a:r>
            <a:r>
              <a:rPr lang="tr-TR" dirty="0"/>
              <a:t>) time </a:t>
            </a:r>
            <a:r>
              <a:rPr lang="tr-TR" dirty="0" err="1"/>
              <a:t>to</a:t>
            </a:r>
            <a:r>
              <a:rPr lang="tr-TR" dirty="0"/>
              <a:t> </a:t>
            </a:r>
            <a:r>
              <a:rPr lang="tr-TR" dirty="0" err="1"/>
              <a:t>cook</a:t>
            </a:r>
            <a:r>
              <a:rPr lang="tr-TR" dirty="0"/>
              <a:t> </a:t>
            </a:r>
            <a:r>
              <a:rPr lang="tr-TR" dirty="0" err="1"/>
              <a:t>dinner</a:t>
            </a:r>
            <a:r>
              <a:rPr lang="tr-TR" dirty="0"/>
              <a:t>. </a:t>
            </a:r>
            <a:r>
              <a:rPr lang="tr-TR" dirty="0" err="1"/>
              <a:t>So</a:t>
            </a:r>
            <a:r>
              <a:rPr lang="tr-TR" dirty="0"/>
              <a:t> </a:t>
            </a:r>
            <a:r>
              <a:rPr lang="tr-TR" dirty="0" err="1"/>
              <a:t>she</a:t>
            </a:r>
            <a:r>
              <a:rPr lang="tr-TR" dirty="0"/>
              <a:t> ___________ (buy) pizza </a:t>
            </a:r>
            <a:r>
              <a:rPr lang="tr-TR" dirty="0" err="1"/>
              <a:t>or</a:t>
            </a:r>
            <a:r>
              <a:rPr lang="tr-TR" dirty="0"/>
              <a:t> hamburger </a:t>
            </a:r>
            <a:r>
              <a:rPr lang="tr-TR" dirty="0" err="1"/>
              <a:t>for</a:t>
            </a:r>
            <a:r>
              <a:rPr lang="tr-TR" dirty="0"/>
              <a:t> </a:t>
            </a:r>
            <a:r>
              <a:rPr lang="tr-TR" dirty="0" err="1"/>
              <a:t>dinner</a:t>
            </a:r>
            <a:r>
              <a:rPr lang="tr-TR" dirty="0"/>
              <a:t>. </a:t>
            </a:r>
            <a:r>
              <a:rPr lang="tr-TR" dirty="0" err="1"/>
              <a:t>After</a:t>
            </a:r>
            <a:r>
              <a:rPr lang="tr-TR" dirty="0"/>
              <a:t> </a:t>
            </a:r>
            <a:r>
              <a:rPr lang="tr-TR" dirty="0" err="1"/>
              <a:t>dinner</a:t>
            </a:r>
            <a:r>
              <a:rPr lang="tr-TR" dirty="0"/>
              <a:t> </a:t>
            </a:r>
            <a:r>
              <a:rPr lang="tr-TR" dirty="0" err="1"/>
              <a:t>she</a:t>
            </a:r>
            <a:r>
              <a:rPr lang="tr-TR" dirty="0"/>
              <a:t> ___________ (sit)  in </a:t>
            </a:r>
            <a:r>
              <a:rPr lang="tr-TR" dirty="0" err="1"/>
              <a:t>front</a:t>
            </a:r>
            <a:r>
              <a:rPr lang="tr-TR" dirty="0"/>
              <a:t> of TV </a:t>
            </a:r>
            <a:r>
              <a:rPr lang="tr-TR" dirty="0" err="1"/>
              <a:t>with</a:t>
            </a:r>
            <a:r>
              <a:rPr lang="tr-TR" dirty="0"/>
              <a:t> her </a:t>
            </a:r>
            <a:r>
              <a:rPr lang="tr-TR" dirty="0" err="1"/>
              <a:t>computer</a:t>
            </a:r>
            <a:r>
              <a:rPr lang="tr-TR" dirty="0"/>
              <a:t> </a:t>
            </a:r>
            <a:r>
              <a:rPr lang="tr-TR" dirty="0" err="1"/>
              <a:t>and</a:t>
            </a:r>
            <a:r>
              <a:rPr lang="tr-TR" dirty="0"/>
              <a:t> ___________ (</a:t>
            </a:r>
            <a:r>
              <a:rPr lang="tr-TR" dirty="0" err="1"/>
              <a:t>go</a:t>
            </a:r>
            <a:r>
              <a:rPr lang="tr-TR" dirty="0"/>
              <a:t>) on </a:t>
            </a:r>
            <a:r>
              <a:rPr lang="tr-TR" dirty="0" err="1"/>
              <a:t>working</a:t>
            </a:r>
            <a:r>
              <a:rPr lang="tr-TR" dirty="0"/>
              <a:t> </a:t>
            </a:r>
            <a:r>
              <a:rPr lang="tr-TR" dirty="0" err="1"/>
              <a:t>until</a:t>
            </a:r>
            <a:r>
              <a:rPr lang="tr-TR" dirty="0"/>
              <a:t> 11:30. </a:t>
            </a:r>
            <a:r>
              <a:rPr lang="tr-TR" dirty="0" err="1"/>
              <a:t>She</a:t>
            </a:r>
            <a:r>
              <a:rPr lang="tr-TR" dirty="0"/>
              <a:t> ___________ (</a:t>
            </a:r>
            <a:r>
              <a:rPr lang="tr-TR" dirty="0" err="1"/>
              <a:t>go</a:t>
            </a:r>
            <a:r>
              <a:rPr lang="tr-TR" dirty="0"/>
              <a:t>)  </a:t>
            </a:r>
            <a:r>
              <a:rPr lang="tr-TR" dirty="0" err="1"/>
              <a:t>to</a:t>
            </a:r>
            <a:r>
              <a:rPr lang="tr-TR" dirty="0"/>
              <a:t> </a:t>
            </a:r>
            <a:r>
              <a:rPr lang="tr-TR" dirty="0" err="1"/>
              <a:t>bed</a:t>
            </a:r>
            <a:r>
              <a:rPr lang="tr-TR" dirty="0"/>
              <a:t> at 12:30. </a:t>
            </a:r>
            <a:r>
              <a:rPr lang="tr-TR" dirty="0" err="1"/>
              <a:t>She</a:t>
            </a:r>
            <a:r>
              <a:rPr lang="tr-TR" dirty="0"/>
              <a:t> </a:t>
            </a:r>
            <a:r>
              <a:rPr lang="tr-TR" dirty="0" err="1"/>
              <a:t>usually</a:t>
            </a:r>
            <a:r>
              <a:rPr lang="tr-TR" dirty="0"/>
              <a:t> ___________ ( </a:t>
            </a:r>
            <a:r>
              <a:rPr lang="tr-TR" dirty="0" err="1"/>
              <a:t>work</a:t>
            </a:r>
            <a:r>
              <a:rPr lang="tr-TR" dirty="0"/>
              <a:t>) hard but </a:t>
            </a:r>
            <a:r>
              <a:rPr lang="tr-TR" dirty="0" err="1"/>
              <a:t>she</a:t>
            </a:r>
            <a:r>
              <a:rPr lang="tr-TR" dirty="0"/>
              <a:t>___________ ( </a:t>
            </a:r>
            <a:r>
              <a:rPr lang="tr-TR" dirty="0" err="1"/>
              <a:t>like</a:t>
            </a:r>
            <a:r>
              <a:rPr lang="tr-TR" dirty="0"/>
              <a:t>)  her </a:t>
            </a:r>
            <a:r>
              <a:rPr lang="tr-TR" dirty="0" err="1"/>
              <a:t>job</a:t>
            </a:r>
            <a:r>
              <a:rPr lang="tr-TR" dirty="0"/>
              <a:t>. </a:t>
            </a:r>
          </a:p>
          <a:p>
            <a:endParaRPr lang="tr-TR" dirty="0"/>
          </a:p>
        </p:txBody>
      </p:sp>
    </p:spTree>
    <p:extLst>
      <p:ext uri="{BB962C8B-B14F-4D97-AF65-F5344CB8AC3E}">
        <p14:creationId xmlns:p14="http://schemas.microsoft.com/office/powerpoint/2010/main" val="423118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600" dirty="0" err="1" smtClean="0"/>
              <a:t>key</a:t>
            </a:r>
            <a:endParaRPr lang="tr-TR" sz="1600" dirty="0"/>
          </a:p>
        </p:txBody>
      </p:sp>
      <p:sp>
        <p:nvSpPr>
          <p:cNvPr id="3" name="İçerik Yer Tutucusu 2"/>
          <p:cNvSpPr>
            <a:spLocks noGrp="1"/>
          </p:cNvSpPr>
          <p:nvPr>
            <p:ph idx="1"/>
          </p:nvPr>
        </p:nvSpPr>
        <p:spPr>
          <a:xfrm>
            <a:off x="1274164" y="1146747"/>
            <a:ext cx="10770094" cy="5711253"/>
          </a:xfrm>
        </p:spPr>
        <p:txBody>
          <a:bodyPr>
            <a:normAutofit/>
          </a:bodyPr>
          <a:lstStyle/>
          <a:p>
            <a:r>
              <a:rPr lang="tr-TR" sz="2400" dirty="0" err="1"/>
              <a:t>Lucy</a:t>
            </a:r>
            <a:r>
              <a:rPr lang="tr-TR" sz="2400" dirty="0"/>
              <a:t> is </a:t>
            </a:r>
            <a:r>
              <a:rPr lang="tr-TR" sz="2400" dirty="0" err="1"/>
              <a:t>my</a:t>
            </a:r>
            <a:r>
              <a:rPr lang="tr-TR" sz="2400" dirty="0"/>
              <a:t> </a:t>
            </a:r>
            <a:r>
              <a:rPr lang="tr-TR" sz="2400" dirty="0" err="1"/>
              <a:t>best</a:t>
            </a:r>
            <a:r>
              <a:rPr lang="tr-TR" sz="2400" dirty="0"/>
              <a:t> </a:t>
            </a:r>
            <a:r>
              <a:rPr lang="tr-TR" sz="2400" dirty="0" err="1"/>
              <a:t>friend</a:t>
            </a:r>
            <a:r>
              <a:rPr lang="tr-TR" sz="2400" dirty="0"/>
              <a:t>. </a:t>
            </a:r>
            <a:r>
              <a:rPr lang="tr-TR" sz="2400" dirty="0" err="1"/>
              <a:t>She’s</a:t>
            </a:r>
            <a:r>
              <a:rPr lang="tr-TR" sz="2400" dirty="0"/>
              <a:t> 30 </a:t>
            </a:r>
            <a:r>
              <a:rPr lang="tr-TR" sz="2400" dirty="0" err="1"/>
              <a:t>years</a:t>
            </a:r>
            <a:r>
              <a:rPr lang="tr-TR" sz="2400" dirty="0"/>
              <a:t> </a:t>
            </a:r>
            <a:r>
              <a:rPr lang="tr-TR" sz="2400" dirty="0" err="1"/>
              <a:t>old</a:t>
            </a:r>
            <a:r>
              <a:rPr lang="tr-TR" sz="2400" dirty="0"/>
              <a:t>. </a:t>
            </a:r>
            <a:endParaRPr lang="tr-TR" sz="2400" dirty="0" smtClean="0"/>
          </a:p>
          <a:p>
            <a:r>
              <a:rPr lang="tr-TR" sz="2400" dirty="0" err="1" smtClean="0"/>
              <a:t>We</a:t>
            </a:r>
            <a:r>
              <a:rPr lang="tr-TR" sz="2400" dirty="0" smtClean="0"/>
              <a:t>  </a:t>
            </a:r>
            <a:r>
              <a:rPr lang="tr-TR" sz="2400" dirty="0"/>
              <a:t>met  at </a:t>
            </a:r>
            <a:r>
              <a:rPr lang="tr-TR" sz="2400" dirty="0" err="1"/>
              <a:t>high</a:t>
            </a:r>
            <a:r>
              <a:rPr lang="tr-TR" sz="2400" dirty="0"/>
              <a:t> </a:t>
            </a:r>
            <a:r>
              <a:rPr lang="tr-TR" sz="2400" dirty="0" err="1"/>
              <a:t>school</a:t>
            </a:r>
            <a:r>
              <a:rPr lang="tr-TR" sz="2400" dirty="0"/>
              <a:t>. </a:t>
            </a:r>
            <a:r>
              <a:rPr lang="tr-TR" sz="2400" dirty="0" err="1"/>
              <a:t>She</a:t>
            </a:r>
            <a:r>
              <a:rPr lang="tr-TR" sz="2400" dirty="0"/>
              <a:t>  </a:t>
            </a:r>
            <a:r>
              <a:rPr lang="tr-TR" sz="2400" dirty="0" err="1"/>
              <a:t>left</a:t>
            </a:r>
            <a:r>
              <a:rPr lang="tr-TR" sz="2400" dirty="0"/>
              <a:t>  </a:t>
            </a:r>
            <a:r>
              <a:rPr lang="tr-TR" sz="2400" dirty="0" err="1"/>
              <a:t>school</a:t>
            </a:r>
            <a:r>
              <a:rPr lang="tr-TR" sz="2400" dirty="0"/>
              <a:t> </a:t>
            </a:r>
            <a:r>
              <a:rPr lang="tr-TR" sz="2400" dirty="0" err="1"/>
              <a:t>when</a:t>
            </a:r>
            <a:r>
              <a:rPr lang="tr-TR" sz="2400" dirty="0"/>
              <a:t> </a:t>
            </a:r>
            <a:r>
              <a:rPr lang="tr-TR" sz="2400" dirty="0" err="1"/>
              <a:t>she</a:t>
            </a:r>
            <a:r>
              <a:rPr lang="tr-TR" sz="2400" dirty="0"/>
              <a:t> </a:t>
            </a:r>
            <a:r>
              <a:rPr lang="tr-TR" sz="2400" dirty="0" err="1"/>
              <a:t>was</a:t>
            </a:r>
            <a:r>
              <a:rPr lang="tr-TR" sz="2400" dirty="0"/>
              <a:t> </a:t>
            </a:r>
            <a:r>
              <a:rPr lang="tr-TR" sz="2400" dirty="0" err="1"/>
              <a:t>eighteen</a:t>
            </a:r>
            <a:r>
              <a:rPr lang="tr-TR" sz="2400" dirty="0"/>
              <a:t> </a:t>
            </a:r>
            <a:r>
              <a:rPr lang="tr-TR" sz="2400" dirty="0" err="1"/>
              <a:t>yearsold</a:t>
            </a:r>
            <a:r>
              <a:rPr lang="tr-TR" sz="2400" dirty="0"/>
              <a:t>.  </a:t>
            </a:r>
            <a:endParaRPr lang="tr-TR" sz="2400" dirty="0" smtClean="0"/>
          </a:p>
          <a:p>
            <a:r>
              <a:rPr lang="tr-TR" sz="2400" dirty="0" err="1" smtClean="0"/>
              <a:t>She</a:t>
            </a:r>
            <a:r>
              <a:rPr lang="tr-TR" sz="2400" dirty="0" smtClean="0"/>
              <a:t>   </a:t>
            </a:r>
            <a:r>
              <a:rPr lang="tr-TR" sz="2400" dirty="0" err="1"/>
              <a:t>went</a:t>
            </a:r>
            <a:r>
              <a:rPr lang="tr-TR" sz="2400" dirty="0"/>
              <a:t>  </a:t>
            </a:r>
            <a:r>
              <a:rPr lang="tr-TR" sz="2400" dirty="0" err="1"/>
              <a:t>to</a:t>
            </a:r>
            <a:r>
              <a:rPr lang="tr-TR" sz="2400" dirty="0"/>
              <a:t> </a:t>
            </a:r>
            <a:r>
              <a:rPr lang="tr-TR" sz="2400" dirty="0" err="1"/>
              <a:t>college</a:t>
            </a:r>
            <a:r>
              <a:rPr lang="tr-TR" sz="2400" dirty="0"/>
              <a:t> in Birmingham. </a:t>
            </a:r>
            <a:r>
              <a:rPr lang="tr-TR" sz="2400" dirty="0" err="1"/>
              <a:t>She</a:t>
            </a:r>
            <a:r>
              <a:rPr lang="tr-TR" sz="2400" dirty="0"/>
              <a:t>  </a:t>
            </a:r>
            <a:r>
              <a:rPr lang="tr-TR" sz="2400" dirty="0" err="1"/>
              <a:t>was</a:t>
            </a:r>
            <a:r>
              <a:rPr lang="tr-TR" sz="2400" dirty="0"/>
              <a:t>  a hard-</a:t>
            </a:r>
            <a:r>
              <a:rPr lang="tr-TR" sz="2400" dirty="0" err="1"/>
              <a:t>working</a:t>
            </a:r>
            <a:r>
              <a:rPr lang="tr-TR" sz="2400" dirty="0"/>
              <a:t> </a:t>
            </a:r>
            <a:r>
              <a:rPr lang="tr-TR" sz="2400" dirty="0" err="1"/>
              <a:t>student</a:t>
            </a:r>
            <a:r>
              <a:rPr lang="tr-TR" sz="2400" dirty="0"/>
              <a:t>. </a:t>
            </a:r>
            <a:r>
              <a:rPr lang="tr-TR" sz="2400" dirty="0" err="1"/>
              <a:t>She</a:t>
            </a:r>
            <a:r>
              <a:rPr lang="tr-TR" sz="2400" dirty="0"/>
              <a:t>  </a:t>
            </a:r>
            <a:r>
              <a:rPr lang="tr-TR" sz="2400" dirty="0" err="1"/>
              <a:t>did</a:t>
            </a:r>
            <a:r>
              <a:rPr lang="tr-TR" sz="2400" dirty="0"/>
              <a:t>   a </a:t>
            </a:r>
            <a:r>
              <a:rPr lang="tr-TR" sz="2400" dirty="0" err="1"/>
              <a:t>secretarial</a:t>
            </a:r>
            <a:r>
              <a:rPr lang="tr-TR" sz="2400" dirty="0"/>
              <a:t> </a:t>
            </a:r>
            <a:r>
              <a:rPr lang="tr-TR" sz="2400" dirty="0" err="1"/>
              <a:t>course</a:t>
            </a:r>
            <a:r>
              <a:rPr lang="tr-TR" sz="2400" dirty="0"/>
              <a:t> </a:t>
            </a:r>
            <a:r>
              <a:rPr lang="tr-TR" sz="2400" dirty="0" err="1"/>
              <a:t>there</a:t>
            </a:r>
            <a:r>
              <a:rPr lang="tr-TR" sz="2400" dirty="0"/>
              <a:t>. </a:t>
            </a:r>
            <a:endParaRPr lang="tr-TR" sz="2400" dirty="0" smtClean="0"/>
          </a:p>
          <a:p>
            <a:r>
              <a:rPr lang="tr-TR" sz="2400" dirty="0" err="1" smtClean="0"/>
              <a:t>After</a:t>
            </a:r>
            <a:r>
              <a:rPr lang="tr-TR" sz="2400" dirty="0" smtClean="0"/>
              <a:t> </a:t>
            </a:r>
            <a:r>
              <a:rPr lang="tr-TR" sz="2400" dirty="0" err="1"/>
              <a:t>college</a:t>
            </a:r>
            <a:r>
              <a:rPr lang="tr-TR" sz="2400" dirty="0"/>
              <a:t> </a:t>
            </a:r>
            <a:r>
              <a:rPr lang="tr-TR" sz="2400" dirty="0" err="1"/>
              <a:t>she</a:t>
            </a:r>
            <a:r>
              <a:rPr lang="tr-TR" sz="2400" dirty="0"/>
              <a:t>  </a:t>
            </a:r>
            <a:r>
              <a:rPr lang="tr-TR" sz="2400" dirty="0" err="1"/>
              <a:t>worked</a:t>
            </a:r>
            <a:r>
              <a:rPr lang="tr-TR" sz="2400" dirty="0"/>
              <a:t>   </a:t>
            </a:r>
            <a:r>
              <a:rPr lang="tr-TR" sz="2400" dirty="0" err="1"/>
              <a:t>for</a:t>
            </a:r>
            <a:r>
              <a:rPr lang="tr-TR" sz="2400" dirty="0"/>
              <a:t> </a:t>
            </a:r>
            <a:r>
              <a:rPr lang="tr-TR" sz="2400" dirty="0" err="1"/>
              <a:t>the</a:t>
            </a:r>
            <a:r>
              <a:rPr lang="tr-TR" sz="2400" dirty="0"/>
              <a:t> Lloyd bank </a:t>
            </a:r>
            <a:r>
              <a:rPr lang="tr-TR" sz="2400" dirty="0" err="1"/>
              <a:t>for</a:t>
            </a:r>
            <a:r>
              <a:rPr lang="tr-TR" sz="2400" dirty="0"/>
              <a:t> </a:t>
            </a:r>
            <a:r>
              <a:rPr lang="tr-TR" sz="2400" dirty="0" err="1"/>
              <a:t>five</a:t>
            </a:r>
            <a:r>
              <a:rPr lang="tr-TR" sz="2400" dirty="0"/>
              <a:t> </a:t>
            </a:r>
            <a:r>
              <a:rPr lang="tr-TR" sz="2400" dirty="0" err="1"/>
              <a:t>years</a:t>
            </a:r>
            <a:r>
              <a:rPr lang="tr-TR" sz="2400" dirty="0"/>
              <a:t>.  </a:t>
            </a:r>
            <a:r>
              <a:rPr lang="tr-TR" sz="2400" dirty="0" err="1"/>
              <a:t>Then</a:t>
            </a:r>
            <a:r>
              <a:rPr lang="tr-TR" sz="2400" dirty="0"/>
              <a:t> </a:t>
            </a:r>
            <a:r>
              <a:rPr lang="tr-TR" sz="2400" dirty="0" err="1"/>
              <a:t>she</a:t>
            </a:r>
            <a:r>
              <a:rPr lang="tr-TR" sz="2400" dirty="0"/>
              <a:t>  </a:t>
            </a:r>
            <a:r>
              <a:rPr lang="tr-TR" sz="2400" dirty="0" err="1"/>
              <a:t>wanted</a:t>
            </a:r>
            <a:r>
              <a:rPr lang="tr-TR" sz="2400" dirty="0"/>
              <a:t>  a </a:t>
            </a:r>
            <a:r>
              <a:rPr lang="tr-TR" sz="2400" dirty="0" err="1"/>
              <a:t>change</a:t>
            </a:r>
            <a:r>
              <a:rPr lang="tr-TR" sz="2400" dirty="0"/>
              <a:t> in her </a:t>
            </a:r>
            <a:r>
              <a:rPr lang="tr-TR" sz="2400" dirty="0" err="1"/>
              <a:t>career</a:t>
            </a:r>
            <a:r>
              <a:rPr lang="tr-TR" sz="2400" dirty="0"/>
              <a:t>. </a:t>
            </a:r>
            <a:endParaRPr lang="tr-TR" sz="2400" dirty="0" smtClean="0"/>
          </a:p>
          <a:p>
            <a:r>
              <a:rPr lang="tr-TR" sz="2400" dirty="0" err="1" smtClean="0"/>
              <a:t>She</a:t>
            </a:r>
            <a:r>
              <a:rPr lang="tr-TR" sz="2400" dirty="0" smtClean="0"/>
              <a:t>  </a:t>
            </a:r>
            <a:r>
              <a:rPr lang="tr-TR" sz="2400" dirty="0" err="1"/>
              <a:t>joined</a:t>
            </a:r>
            <a:r>
              <a:rPr lang="tr-TR" sz="2400" dirty="0"/>
              <a:t>  </a:t>
            </a:r>
            <a:r>
              <a:rPr lang="tr-TR" sz="2400" dirty="0" err="1"/>
              <a:t>the</a:t>
            </a:r>
            <a:r>
              <a:rPr lang="tr-TR" sz="2400" dirty="0"/>
              <a:t> </a:t>
            </a:r>
            <a:r>
              <a:rPr lang="tr-TR" sz="2400" dirty="0" err="1"/>
              <a:t>Crown</a:t>
            </a:r>
            <a:r>
              <a:rPr lang="tr-TR" sz="2400" dirty="0"/>
              <a:t> Bank </a:t>
            </a:r>
            <a:r>
              <a:rPr lang="tr-TR" sz="2400" dirty="0" err="1"/>
              <a:t>three</a:t>
            </a:r>
            <a:r>
              <a:rPr lang="tr-TR" sz="2400" dirty="0"/>
              <a:t> </a:t>
            </a:r>
            <a:r>
              <a:rPr lang="tr-TR" sz="2400" dirty="0" err="1"/>
              <a:t>years</a:t>
            </a:r>
            <a:r>
              <a:rPr lang="tr-TR" sz="2400" dirty="0"/>
              <a:t> </a:t>
            </a:r>
            <a:r>
              <a:rPr lang="tr-TR" sz="2400" dirty="0" err="1"/>
              <a:t>ago</a:t>
            </a:r>
            <a:r>
              <a:rPr lang="tr-TR" sz="2400" dirty="0"/>
              <a:t>. </a:t>
            </a:r>
            <a:endParaRPr lang="tr-TR" sz="2400" dirty="0" smtClean="0"/>
          </a:p>
          <a:p>
            <a:r>
              <a:rPr lang="tr-TR" sz="2400" dirty="0" err="1" smtClean="0"/>
              <a:t>Now</a:t>
            </a:r>
            <a:r>
              <a:rPr lang="tr-TR" sz="2400" dirty="0"/>
              <a:t>, </a:t>
            </a:r>
            <a:r>
              <a:rPr lang="tr-TR" sz="2400" dirty="0" err="1"/>
              <a:t>she</a:t>
            </a:r>
            <a:r>
              <a:rPr lang="tr-TR" sz="2400" dirty="0"/>
              <a:t>  is  </a:t>
            </a:r>
            <a:r>
              <a:rPr lang="tr-TR" sz="2400" dirty="0" err="1"/>
              <a:t>the</a:t>
            </a:r>
            <a:r>
              <a:rPr lang="tr-TR" sz="2400" dirty="0"/>
              <a:t> </a:t>
            </a:r>
            <a:r>
              <a:rPr lang="tr-TR" sz="2400" dirty="0" err="1"/>
              <a:t>personal</a:t>
            </a:r>
            <a:r>
              <a:rPr lang="tr-TR" sz="2400" dirty="0"/>
              <a:t> </a:t>
            </a:r>
            <a:r>
              <a:rPr lang="tr-TR" sz="2400" dirty="0" err="1"/>
              <a:t>assistant</a:t>
            </a:r>
            <a:r>
              <a:rPr lang="tr-TR" sz="2400" dirty="0"/>
              <a:t> </a:t>
            </a:r>
            <a:r>
              <a:rPr lang="tr-TR" sz="2400" dirty="0" err="1"/>
              <a:t>to</a:t>
            </a:r>
            <a:r>
              <a:rPr lang="tr-TR" sz="2400" dirty="0"/>
              <a:t> </a:t>
            </a:r>
            <a:r>
              <a:rPr lang="tr-TR" sz="2400" dirty="0" err="1"/>
              <a:t>the</a:t>
            </a:r>
            <a:r>
              <a:rPr lang="tr-TR" sz="2400" dirty="0"/>
              <a:t> </a:t>
            </a:r>
            <a:r>
              <a:rPr lang="tr-TR" sz="2400" dirty="0" err="1"/>
              <a:t>new</a:t>
            </a:r>
            <a:r>
              <a:rPr lang="tr-TR" sz="2400" dirty="0"/>
              <a:t> </a:t>
            </a:r>
            <a:r>
              <a:rPr lang="tr-TR" sz="2400" dirty="0" err="1"/>
              <a:t>Director</a:t>
            </a:r>
            <a:r>
              <a:rPr lang="tr-TR" sz="2400" dirty="0"/>
              <a:t> </a:t>
            </a:r>
            <a:r>
              <a:rPr lang="tr-TR" sz="2400" dirty="0" err="1"/>
              <a:t>for</a:t>
            </a:r>
            <a:r>
              <a:rPr lang="tr-TR" sz="2400" dirty="0"/>
              <a:t> Europe. Her </a:t>
            </a:r>
            <a:r>
              <a:rPr lang="tr-TR" sz="2400" dirty="0" err="1"/>
              <a:t>office</a:t>
            </a:r>
            <a:r>
              <a:rPr lang="tr-TR" sz="2400" dirty="0"/>
              <a:t>   is  in </a:t>
            </a:r>
            <a:r>
              <a:rPr lang="tr-TR" sz="2400" dirty="0" err="1"/>
              <a:t>another</a:t>
            </a:r>
            <a:r>
              <a:rPr lang="tr-TR" sz="2400" dirty="0"/>
              <a:t> </a:t>
            </a:r>
            <a:r>
              <a:rPr lang="tr-TR" sz="2400" dirty="0" err="1"/>
              <a:t>city</a:t>
            </a:r>
            <a:r>
              <a:rPr lang="tr-TR" sz="2400" dirty="0"/>
              <a:t>, </a:t>
            </a:r>
            <a:r>
              <a:rPr lang="tr-TR" sz="2400" dirty="0" err="1"/>
              <a:t>fifty</a:t>
            </a:r>
            <a:r>
              <a:rPr lang="tr-TR" sz="2400" dirty="0"/>
              <a:t> </a:t>
            </a:r>
            <a:r>
              <a:rPr lang="tr-TR" sz="2400" dirty="0" err="1"/>
              <a:t>kilometers</a:t>
            </a:r>
            <a:r>
              <a:rPr lang="tr-TR" sz="2400" dirty="0"/>
              <a:t> </a:t>
            </a:r>
            <a:r>
              <a:rPr lang="tr-TR" sz="2400" dirty="0" err="1"/>
              <a:t>to</a:t>
            </a:r>
            <a:r>
              <a:rPr lang="tr-TR" sz="2400" dirty="0"/>
              <a:t> her </a:t>
            </a:r>
            <a:r>
              <a:rPr lang="tr-TR" sz="2400" dirty="0" err="1"/>
              <a:t>flat</a:t>
            </a:r>
            <a:r>
              <a:rPr lang="tr-TR" sz="2400" dirty="0"/>
              <a:t>. </a:t>
            </a:r>
            <a:endParaRPr lang="tr-TR" dirty="0"/>
          </a:p>
        </p:txBody>
      </p:sp>
    </p:spTree>
    <p:extLst>
      <p:ext uri="{BB962C8B-B14F-4D97-AF65-F5344CB8AC3E}">
        <p14:creationId xmlns:p14="http://schemas.microsoft.com/office/powerpoint/2010/main" val="282598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She</a:t>
            </a:r>
            <a:r>
              <a:rPr lang="tr-TR" dirty="0"/>
              <a:t> </a:t>
            </a:r>
            <a:r>
              <a:rPr lang="tr-TR" dirty="0" err="1"/>
              <a:t>always</a:t>
            </a:r>
            <a:r>
              <a:rPr lang="tr-TR" dirty="0"/>
              <a:t>  </a:t>
            </a:r>
            <a:r>
              <a:rPr lang="tr-TR" dirty="0" err="1"/>
              <a:t>leaves</a:t>
            </a:r>
            <a:r>
              <a:rPr lang="tr-TR" dirty="0"/>
              <a:t> </a:t>
            </a:r>
            <a:r>
              <a:rPr lang="tr-TR" dirty="0" err="1"/>
              <a:t>home</a:t>
            </a:r>
            <a:r>
              <a:rPr lang="tr-TR" dirty="0"/>
              <a:t> at 6 </a:t>
            </a:r>
            <a:r>
              <a:rPr lang="tr-TR" dirty="0" err="1"/>
              <a:t>o’clock</a:t>
            </a:r>
            <a:r>
              <a:rPr lang="tr-TR" dirty="0"/>
              <a:t> in </a:t>
            </a:r>
            <a:r>
              <a:rPr lang="tr-TR" dirty="0" err="1"/>
              <a:t>the</a:t>
            </a:r>
            <a:r>
              <a:rPr lang="tr-TR" dirty="0"/>
              <a:t> </a:t>
            </a:r>
            <a:r>
              <a:rPr lang="tr-TR" dirty="0" err="1"/>
              <a:t>morning</a:t>
            </a:r>
            <a:r>
              <a:rPr lang="tr-TR" dirty="0"/>
              <a:t>. </a:t>
            </a:r>
            <a:r>
              <a:rPr lang="tr-TR" dirty="0" err="1"/>
              <a:t>She</a:t>
            </a:r>
            <a:r>
              <a:rPr lang="tr-TR" dirty="0"/>
              <a:t>  </a:t>
            </a:r>
            <a:r>
              <a:rPr lang="tr-TR" dirty="0" err="1"/>
              <a:t>catches</a:t>
            </a:r>
            <a:r>
              <a:rPr lang="tr-TR" dirty="0"/>
              <a:t>  </a:t>
            </a:r>
            <a:r>
              <a:rPr lang="tr-TR" dirty="0" err="1"/>
              <a:t>the</a:t>
            </a:r>
            <a:r>
              <a:rPr lang="tr-TR" dirty="0"/>
              <a:t> 6:30 </a:t>
            </a:r>
            <a:r>
              <a:rPr lang="tr-TR" dirty="0" err="1"/>
              <a:t>train</a:t>
            </a:r>
            <a:r>
              <a:rPr lang="tr-TR" dirty="0"/>
              <a:t> </a:t>
            </a:r>
            <a:r>
              <a:rPr lang="tr-TR" dirty="0" err="1"/>
              <a:t>to</a:t>
            </a:r>
            <a:r>
              <a:rPr lang="tr-TR" dirty="0"/>
              <a:t> </a:t>
            </a:r>
            <a:r>
              <a:rPr lang="tr-TR" dirty="0" err="1"/>
              <a:t>the</a:t>
            </a:r>
            <a:r>
              <a:rPr lang="tr-TR" dirty="0"/>
              <a:t> </a:t>
            </a:r>
            <a:r>
              <a:rPr lang="tr-TR" dirty="0" err="1"/>
              <a:t>office.She</a:t>
            </a:r>
            <a:r>
              <a:rPr lang="tr-TR" dirty="0"/>
              <a:t>    </a:t>
            </a:r>
            <a:r>
              <a:rPr lang="tr-TR" dirty="0" err="1"/>
              <a:t>doesn’t</a:t>
            </a:r>
            <a:r>
              <a:rPr lang="tr-TR" dirty="0"/>
              <a:t> </a:t>
            </a:r>
            <a:r>
              <a:rPr lang="tr-TR" dirty="0" err="1"/>
              <a:t>have</a:t>
            </a:r>
            <a:r>
              <a:rPr lang="tr-TR" dirty="0"/>
              <a:t>   </a:t>
            </a:r>
            <a:r>
              <a:rPr lang="tr-TR" dirty="0" err="1"/>
              <a:t>breakfast</a:t>
            </a:r>
            <a:r>
              <a:rPr lang="tr-TR" dirty="0"/>
              <a:t> at </a:t>
            </a:r>
            <a:r>
              <a:rPr lang="tr-TR" dirty="0" err="1"/>
              <a:t>home</a:t>
            </a:r>
            <a:r>
              <a:rPr lang="tr-TR" dirty="0"/>
              <a:t>. </a:t>
            </a:r>
            <a:r>
              <a:rPr lang="tr-TR" dirty="0" err="1"/>
              <a:t>She</a:t>
            </a:r>
            <a:r>
              <a:rPr lang="tr-TR" dirty="0"/>
              <a:t>   </a:t>
            </a:r>
            <a:r>
              <a:rPr lang="tr-TR" dirty="0" err="1"/>
              <a:t>buys</a:t>
            </a:r>
            <a:r>
              <a:rPr lang="tr-TR" dirty="0"/>
              <a:t>  a </a:t>
            </a:r>
            <a:r>
              <a:rPr lang="tr-TR" dirty="0" err="1"/>
              <a:t>croissant</a:t>
            </a:r>
            <a:r>
              <a:rPr lang="tr-TR" dirty="0"/>
              <a:t> </a:t>
            </a:r>
            <a:r>
              <a:rPr lang="tr-TR" dirty="0" err="1"/>
              <a:t>and</a:t>
            </a:r>
            <a:r>
              <a:rPr lang="tr-TR" dirty="0"/>
              <a:t> </a:t>
            </a:r>
            <a:r>
              <a:rPr lang="tr-TR" dirty="0" err="1"/>
              <a:t>coffee</a:t>
            </a:r>
            <a:r>
              <a:rPr lang="tr-TR" dirty="0"/>
              <a:t> </a:t>
            </a:r>
            <a:r>
              <a:rPr lang="tr-TR" dirty="0" err="1"/>
              <a:t>for</a:t>
            </a:r>
            <a:r>
              <a:rPr lang="tr-TR" dirty="0"/>
              <a:t> </a:t>
            </a:r>
            <a:r>
              <a:rPr lang="tr-TR" dirty="0" err="1"/>
              <a:t>breakfast</a:t>
            </a:r>
            <a:r>
              <a:rPr lang="tr-TR" dirty="0"/>
              <a:t> on </a:t>
            </a:r>
            <a:r>
              <a:rPr lang="tr-TR" dirty="0" err="1"/>
              <a:t>the</a:t>
            </a:r>
            <a:r>
              <a:rPr lang="tr-TR" dirty="0"/>
              <a:t> </a:t>
            </a:r>
            <a:r>
              <a:rPr lang="tr-TR" dirty="0" err="1"/>
              <a:t>way</a:t>
            </a:r>
            <a:r>
              <a:rPr lang="tr-TR" dirty="0"/>
              <a:t> </a:t>
            </a:r>
            <a:r>
              <a:rPr lang="tr-TR" dirty="0" err="1"/>
              <a:t>to</a:t>
            </a:r>
            <a:r>
              <a:rPr lang="tr-TR" dirty="0"/>
              <a:t> </a:t>
            </a:r>
            <a:r>
              <a:rPr lang="tr-TR" dirty="0" err="1"/>
              <a:t>the</a:t>
            </a:r>
            <a:r>
              <a:rPr lang="tr-TR" dirty="0"/>
              <a:t> </a:t>
            </a:r>
            <a:r>
              <a:rPr lang="tr-TR" dirty="0" err="1"/>
              <a:t>office</a:t>
            </a:r>
            <a:r>
              <a:rPr lang="tr-TR" dirty="0"/>
              <a:t>. </a:t>
            </a:r>
            <a:endParaRPr lang="tr-TR" dirty="0" smtClean="0"/>
          </a:p>
          <a:p>
            <a:r>
              <a:rPr lang="tr-TR" dirty="0" err="1" smtClean="0"/>
              <a:t>She</a:t>
            </a:r>
            <a:r>
              <a:rPr lang="tr-TR" dirty="0" smtClean="0"/>
              <a:t> is   </a:t>
            </a:r>
            <a:r>
              <a:rPr lang="tr-TR" dirty="0" err="1"/>
              <a:t>always</a:t>
            </a:r>
            <a:r>
              <a:rPr lang="tr-TR" dirty="0"/>
              <a:t> </a:t>
            </a:r>
            <a:r>
              <a:rPr lang="tr-TR" dirty="0" err="1"/>
              <a:t>busy</a:t>
            </a:r>
            <a:r>
              <a:rPr lang="tr-TR" dirty="0"/>
              <a:t> in </a:t>
            </a:r>
            <a:r>
              <a:rPr lang="tr-TR" dirty="0" err="1"/>
              <a:t>the</a:t>
            </a:r>
            <a:r>
              <a:rPr lang="tr-TR" dirty="0"/>
              <a:t> </a:t>
            </a:r>
            <a:r>
              <a:rPr lang="tr-TR" dirty="0" err="1"/>
              <a:t>office</a:t>
            </a:r>
            <a:r>
              <a:rPr lang="tr-TR" dirty="0"/>
              <a:t>. </a:t>
            </a:r>
            <a:r>
              <a:rPr lang="tr-TR" dirty="0" err="1"/>
              <a:t>She</a:t>
            </a:r>
            <a:r>
              <a:rPr lang="tr-TR" dirty="0"/>
              <a:t>   </a:t>
            </a:r>
            <a:r>
              <a:rPr lang="tr-TR" dirty="0" err="1"/>
              <a:t>works</a:t>
            </a:r>
            <a:r>
              <a:rPr lang="tr-TR" dirty="0"/>
              <a:t>  </a:t>
            </a:r>
            <a:r>
              <a:rPr lang="tr-TR" dirty="0" err="1"/>
              <a:t>until</a:t>
            </a:r>
            <a:r>
              <a:rPr lang="tr-TR" dirty="0"/>
              <a:t> 8 </a:t>
            </a:r>
            <a:r>
              <a:rPr lang="tr-TR" dirty="0" err="1"/>
              <a:t>o’clock</a:t>
            </a:r>
            <a:r>
              <a:rPr lang="tr-TR" dirty="0"/>
              <a:t> </a:t>
            </a:r>
            <a:r>
              <a:rPr lang="tr-TR" dirty="0" err="1"/>
              <a:t>every</a:t>
            </a:r>
            <a:r>
              <a:rPr lang="tr-TR" dirty="0"/>
              <a:t> </a:t>
            </a:r>
            <a:r>
              <a:rPr lang="tr-TR" dirty="0" err="1"/>
              <a:t>day</a:t>
            </a:r>
            <a:r>
              <a:rPr lang="tr-TR" dirty="0"/>
              <a:t>. </a:t>
            </a:r>
            <a:r>
              <a:rPr lang="tr-TR" dirty="0" err="1"/>
              <a:t>She</a:t>
            </a:r>
            <a:r>
              <a:rPr lang="tr-TR" dirty="0"/>
              <a:t>   </a:t>
            </a:r>
            <a:r>
              <a:rPr lang="tr-TR" dirty="0" err="1"/>
              <a:t>doesn’t</a:t>
            </a:r>
            <a:r>
              <a:rPr lang="tr-TR" dirty="0"/>
              <a:t> </a:t>
            </a:r>
            <a:r>
              <a:rPr lang="tr-TR" dirty="0" err="1"/>
              <a:t>have</a:t>
            </a:r>
            <a:r>
              <a:rPr lang="tr-TR" dirty="0"/>
              <a:t>   time </a:t>
            </a:r>
            <a:r>
              <a:rPr lang="tr-TR" dirty="0" err="1"/>
              <a:t>to</a:t>
            </a:r>
            <a:r>
              <a:rPr lang="tr-TR" dirty="0"/>
              <a:t> </a:t>
            </a:r>
            <a:r>
              <a:rPr lang="tr-TR" dirty="0" err="1"/>
              <a:t>cook</a:t>
            </a:r>
            <a:r>
              <a:rPr lang="tr-TR" dirty="0"/>
              <a:t> </a:t>
            </a:r>
            <a:r>
              <a:rPr lang="tr-TR" dirty="0" err="1"/>
              <a:t>dinner</a:t>
            </a:r>
            <a:r>
              <a:rPr lang="tr-TR" dirty="0"/>
              <a:t>. </a:t>
            </a:r>
            <a:r>
              <a:rPr lang="tr-TR" dirty="0" err="1"/>
              <a:t>So</a:t>
            </a:r>
            <a:r>
              <a:rPr lang="tr-TR" dirty="0"/>
              <a:t> </a:t>
            </a:r>
            <a:r>
              <a:rPr lang="tr-TR" dirty="0" err="1"/>
              <a:t>she</a:t>
            </a:r>
            <a:r>
              <a:rPr lang="tr-TR" dirty="0"/>
              <a:t>  </a:t>
            </a:r>
            <a:r>
              <a:rPr lang="tr-TR" dirty="0" err="1"/>
              <a:t>buys</a:t>
            </a:r>
            <a:r>
              <a:rPr lang="tr-TR" dirty="0"/>
              <a:t> pizza </a:t>
            </a:r>
            <a:r>
              <a:rPr lang="tr-TR" dirty="0" err="1"/>
              <a:t>or</a:t>
            </a:r>
            <a:r>
              <a:rPr lang="tr-TR" dirty="0"/>
              <a:t> hamburger </a:t>
            </a:r>
            <a:r>
              <a:rPr lang="tr-TR" dirty="0" err="1"/>
              <a:t>for</a:t>
            </a:r>
            <a:r>
              <a:rPr lang="tr-TR" dirty="0"/>
              <a:t> </a:t>
            </a:r>
            <a:r>
              <a:rPr lang="tr-TR" dirty="0" err="1"/>
              <a:t>dinner</a:t>
            </a:r>
            <a:r>
              <a:rPr lang="tr-TR" dirty="0"/>
              <a:t>. </a:t>
            </a:r>
            <a:endParaRPr lang="tr-TR" dirty="0" smtClean="0"/>
          </a:p>
          <a:p>
            <a:r>
              <a:rPr lang="tr-TR" dirty="0" err="1" smtClean="0"/>
              <a:t>After</a:t>
            </a:r>
            <a:r>
              <a:rPr lang="tr-TR" dirty="0" smtClean="0"/>
              <a:t> </a:t>
            </a:r>
            <a:r>
              <a:rPr lang="tr-TR" dirty="0" err="1"/>
              <a:t>dinner</a:t>
            </a:r>
            <a:r>
              <a:rPr lang="tr-TR" dirty="0"/>
              <a:t> </a:t>
            </a:r>
            <a:r>
              <a:rPr lang="tr-TR" dirty="0" err="1"/>
              <a:t>she</a:t>
            </a:r>
            <a:r>
              <a:rPr lang="tr-TR" dirty="0"/>
              <a:t>   </a:t>
            </a:r>
            <a:r>
              <a:rPr lang="tr-TR" dirty="0" err="1"/>
              <a:t>sits</a:t>
            </a:r>
            <a:r>
              <a:rPr lang="tr-TR" dirty="0"/>
              <a:t>   in </a:t>
            </a:r>
            <a:r>
              <a:rPr lang="tr-TR" dirty="0" err="1"/>
              <a:t>front</a:t>
            </a:r>
            <a:r>
              <a:rPr lang="tr-TR" dirty="0"/>
              <a:t> of TV </a:t>
            </a:r>
            <a:r>
              <a:rPr lang="tr-TR" dirty="0" err="1"/>
              <a:t>with</a:t>
            </a:r>
            <a:r>
              <a:rPr lang="tr-TR" dirty="0"/>
              <a:t> her </a:t>
            </a:r>
            <a:r>
              <a:rPr lang="tr-TR" dirty="0" err="1"/>
              <a:t>computer</a:t>
            </a:r>
            <a:r>
              <a:rPr lang="tr-TR" dirty="0"/>
              <a:t> </a:t>
            </a:r>
            <a:r>
              <a:rPr lang="tr-TR" dirty="0" err="1"/>
              <a:t>and</a:t>
            </a:r>
            <a:r>
              <a:rPr lang="tr-TR" dirty="0"/>
              <a:t>  </a:t>
            </a:r>
            <a:r>
              <a:rPr lang="tr-TR" dirty="0" err="1"/>
              <a:t>goes</a:t>
            </a:r>
            <a:r>
              <a:rPr lang="tr-TR" dirty="0"/>
              <a:t>  on </a:t>
            </a:r>
            <a:r>
              <a:rPr lang="tr-TR" dirty="0" err="1"/>
              <a:t>working</a:t>
            </a:r>
            <a:r>
              <a:rPr lang="tr-TR" dirty="0"/>
              <a:t> </a:t>
            </a:r>
            <a:r>
              <a:rPr lang="tr-TR" dirty="0" err="1"/>
              <a:t>until</a:t>
            </a:r>
            <a:r>
              <a:rPr lang="tr-TR" dirty="0"/>
              <a:t> 11:30. </a:t>
            </a:r>
            <a:r>
              <a:rPr lang="tr-TR" dirty="0" err="1"/>
              <a:t>She</a:t>
            </a:r>
            <a:r>
              <a:rPr lang="tr-TR" dirty="0"/>
              <a:t>   </a:t>
            </a:r>
            <a:r>
              <a:rPr lang="tr-TR" dirty="0" err="1"/>
              <a:t>goes</a:t>
            </a:r>
            <a:r>
              <a:rPr lang="tr-TR" dirty="0"/>
              <a:t>  </a:t>
            </a:r>
            <a:r>
              <a:rPr lang="tr-TR" dirty="0" err="1"/>
              <a:t>to</a:t>
            </a:r>
            <a:r>
              <a:rPr lang="tr-TR" dirty="0"/>
              <a:t> </a:t>
            </a:r>
            <a:r>
              <a:rPr lang="tr-TR" dirty="0" err="1"/>
              <a:t>bed</a:t>
            </a:r>
            <a:r>
              <a:rPr lang="tr-TR" dirty="0"/>
              <a:t> at 12:30. </a:t>
            </a:r>
            <a:r>
              <a:rPr lang="tr-TR" dirty="0" err="1"/>
              <a:t>She</a:t>
            </a:r>
            <a:r>
              <a:rPr lang="tr-TR" dirty="0"/>
              <a:t> </a:t>
            </a:r>
            <a:r>
              <a:rPr lang="tr-TR" dirty="0" err="1"/>
              <a:t>usually</a:t>
            </a:r>
            <a:r>
              <a:rPr lang="tr-TR" dirty="0"/>
              <a:t>   </a:t>
            </a:r>
            <a:r>
              <a:rPr lang="tr-TR" dirty="0" err="1"/>
              <a:t>works</a:t>
            </a:r>
            <a:r>
              <a:rPr lang="tr-TR" dirty="0"/>
              <a:t>  hard but </a:t>
            </a:r>
            <a:r>
              <a:rPr lang="tr-TR" dirty="0" err="1"/>
              <a:t>she</a:t>
            </a:r>
            <a:r>
              <a:rPr lang="tr-TR" dirty="0"/>
              <a:t>   </a:t>
            </a:r>
            <a:r>
              <a:rPr lang="tr-TR" dirty="0" err="1"/>
              <a:t>likes</a:t>
            </a:r>
            <a:r>
              <a:rPr lang="tr-TR" dirty="0"/>
              <a:t>  her </a:t>
            </a:r>
            <a:r>
              <a:rPr lang="tr-TR" dirty="0" err="1"/>
              <a:t>job</a:t>
            </a:r>
            <a:r>
              <a:rPr lang="tr-TR" dirty="0"/>
              <a:t>. </a:t>
            </a:r>
          </a:p>
          <a:p>
            <a:endParaRPr lang="tr-TR" dirty="0"/>
          </a:p>
        </p:txBody>
      </p:sp>
    </p:spTree>
    <p:extLst>
      <p:ext uri="{BB962C8B-B14F-4D97-AF65-F5344CB8AC3E}">
        <p14:creationId xmlns:p14="http://schemas.microsoft.com/office/powerpoint/2010/main" val="429330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altLang="tr-TR"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Complete the Stories with the Past Simple form of the verbs in brackets:</a:t>
            </a:r>
            <a:r>
              <a:rPr lang="tr-TR" altLang="tr-TR" sz="4400" dirty="0">
                <a:solidFill>
                  <a:schemeClr val="tx1"/>
                </a:solidFill>
              </a:rPr>
              <a:t/>
            </a:r>
            <a:br>
              <a:rPr lang="tr-TR" altLang="tr-TR" sz="4400" dirty="0">
                <a:solidFill>
                  <a:schemeClr val="tx1"/>
                </a:solidFill>
              </a:rPr>
            </a:br>
            <a:endParaRPr lang="tr-TR" dirty="0"/>
          </a:p>
        </p:txBody>
      </p:sp>
      <p:sp>
        <p:nvSpPr>
          <p:cNvPr id="3" name="İçerik Yer Tutucusu 2"/>
          <p:cNvSpPr>
            <a:spLocks noGrp="1"/>
          </p:cNvSpPr>
          <p:nvPr>
            <p:ph idx="1"/>
          </p:nvPr>
        </p:nvSpPr>
        <p:spPr/>
        <p:txBody>
          <a:bodyPr>
            <a:normAutofit fontScale="85000" lnSpcReduction="10000"/>
          </a:bodyPr>
          <a:lstStyle/>
          <a:p>
            <a:r>
              <a:rPr lang="en-US" dirty="0"/>
              <a:t>Elvis Presley _________ (be) one of the most popular singers of his time. He was called 'The King of Rock 'n' Roll' and almost thirty years after his death, people still listen to his music.</a:t>
            </a:r>
            <a:endParaRPr lang="tr-TR" dirty="0"/>
          </a:p>
          <a:p>
            <a:r>
              <a:rPr lang="en-US" dirty="0"/>
              <a:t>Elvis Aaron Presley ________ (be born) on 8th January, 1935, in Mississippi, USA. He ________ (win) a singing contest at the age of six and played his first guitar at the age of eleven. As a young man, Elvis ________ (work) as a lorry driver before he became a singer.</a:t>
            </a:r>
            <a:endParaRPr lang="tr-TR" dirty="0"/>
          </a:p>
          <a:p>
            <a:r>
              <a:rPr lang="en-US" dirty="0"/>
              <a:t>He ________ (have) his first hit, 'Heartbreak Hotel', in 1956. In the same year, he ________ (make) his first film, 'Love me Tender'. In 1958, Elvis ________ (join) the army and went to Germany. There he ________ (meet) Priscilla Beaulieu. They ________ (marry) in 1967. Elvis ________ (become) one of the richest singers in history. During his lifetime he ________ (record) a large number of songs and many of them were big hits. He ________ (perform) his last concert on 26th June, 1977.</a:t>
            </a:r>
            <a:endParaRPr lang="tr-TR" dirty="0"/>
          </a:p>
          <a:p>
            <a:r>
              <a:rPr lang="en-US" dirty="0"/>
              <a:t>Sadly, Elvis ________ (die) a few months later on 16th August. He was only 42 years old. 'The King' is dead, but his legend lives on!</a:t>
            </a:r>
            <a:endParaRPr lang="tr-TR" dirty="0"/>
          </a:p>
          <a:p>
            <a:endParaRPr lang="tr-TR" dirty="0"/>
          </a:p>
        </p:txBody>
      </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pic>
        <p:nvPicPr>
          <p:cNvPr id="3073" name="Рисунок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8841" y="5103263"/>
            <a:ext cx="2198792" cy="16159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tr-TR" sz="1000" b="1" i="0" u="none" strike="noStrike" cap="none" normalizeH="0" baseline="0" smtClean="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E. Elvis Presley</a:t>
            </a:r>
            <a:endParaRPr kumimoji="0" lang="en-US"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6577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key</a:t>
            </a:r>
            <a:endParaRPr lang="tr-TR" dirty="0"/>
          </a:p>
        </p:txBody>
      </p:sp>
      <p:sp>
        <p:nvSpPr>
          <p:cNvPr id="3" name="İçerik Yer Tutucusu 2"/>
          <p:cNvSpPr>
            <a:spLocks noGrp="1"/>
          </p:cNvSpPr>
          <p:nvPr>
            <p:ph idx="1"/>
          </p:nvPr>
        </p:nvSpPr>
        <p:spPr/>
        <p:txBody>
          <a:bodyPr>
            <a:normAutofit fontScale="85000" lnSpcReduction="10000"/>
          </a:bodyPr>
          <a:lstStyle/>
          <a:p>
            <a:r>
              <a:rPr lang="en-US" dirty="0"/>
              <a:t>Elvis Presley _____was____ (be) one of the most popular singers of his time. He was called 'The King of Rock 'n' Roll' and almost thirty years after his death, people still listen to his music.</a:t>
            </a:r>
            <a:endParaRPr lang="tr-TR" dirty="0"/>
          </a:p>
          <a:p>
            <a:r>
              <a:rPr lang="en-US" dirty="0"/>
              <a:t>Elvis Aaron Presley ____was____ (be born) on 8th January, 1935, in Mississippi, USA. He ____won____ (win) a singing contest at the age of six and played his first guitar at the age of eleven. As a young man, Elvis __worked__ (work) as a lorry driver before he became a singer.</a:t>
            </a:r>
            <a:endParaRPr lang="tr-TR" dirty="0"/>
          </a:p>
          <a:p>
            <a:r>
              <a:rPr lang="en-US" dirty="0"/>
              <a:t>He __had___ (have) his first hit, 'Heartbreak Hotel', in 1956. In the same year, he _made__ (make) his first film, 'Love me Tender'. In 1958, Elvis _joined__ (join) the army and went to Germany. There he _met_ (meet) Priscilla Beaulieu. They _married_ (marry) in 1967. Elvis _became_ (become) one of the richest singers in history. During his lifetime he _recorded_ (record) a large number of songs and many of them were big hits. He _performed_ (perform) his last concert on 26th June, 1977.</a:t>
            </a:r>
            <a:endParaRPr lang="tr-TR" dirty="0"/>
          </a:p>
          <a:p>
            <a:r>
              <a:rPr lang="en-US" dirty="0"/>
              <a:t>Sadly, Elvis __died_ (die) a few months later on 16th August. He was only 42 years old. 'The King' is dead, but his legend lives on!</a:t>
            </a:r>
            <a:endParaRPr lang="tr-TR" dirty="0"/>
          </a:p>
          <a:p>
            <a:endParaRPr lang="tr-TR" dirty="0"/>
          </a:p>
        </p:txBody>
      </p:sp>
    </p:spTree>
    <p:extLst>
      <p:ext uri="{BB962C8B-B14F-4D97-AF65-F5344CB8AC3E}">
        <p14:creationId xmlns:p14="http://schemas.microsoft.com/office/powerpoint/2010/main" val="767061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F. Ada Lovelace</a:t>
            </a:r>
            <a:endParaRPr lang="tr-TR" dirty="0"/>
          </a:p>
        </p:txBody>
      </p:sp>
      <p:sp>
        <p:nvSpPr>
          <p:cNvPr id="3" name="İçerik Yer Tutucusu 2"/>
          <p:cNvSpPr>
            <a:spLocks noGrp="1"/>
          </p:cNvSpPr>
          <p:nvPr>
            <p:ph idx="1"/>
          </p:nvPr>
        </p:nvSpPr>
        <p:spPr/>
        <p:txBody>
          <a:bodyPr>
            <a:normAutofit fontScale="85000" lnSpcReduction="10000"/>
          </a:bodyPr>
          <a:lstStyle/>
          <a:p>
            <a:r>
              <a:rPr lang="en-US" dirty="0"/>
              <a:t>Ada Byron _______  (be born) in London on 10 December, 1815. She _______ (be) the daughter of the famous British poet, Lord Byron and his wife, Annabella. Five weeks later, her parents _______ (separate). Her mother _______  (not want) Ada to be a poet like her father, so she _______ (teach) her </a:t>
            </a:r>
            <a:r>
              <a:rPr lang="en-US" dirty="0" err="1"/>
              <a:t>Maths</a:t>
            </a:r>
            <a:r>
              <a:rPr lang="en-US" dirty="0"/>
              <a:t> and Science. Ada was a </a:t>
            </a:r>
            <a:r>
              <a:rPr lang="en-US" dirty="0" err="1"/>
              <a:t>Maths</a:t>
            </a:r>
            <a:r>
              <a:rPr lang="en-US" dirty="0"/>
              <a:t> genius but she also had her father's imagination. </a:t>
            </a:r>
            <a:endParaRPr lang="tr-TR" dirty="0"/>
          </a:p>
          <a:p>
            <a:r>
              <a:rPr lang="en-US" dirty="0"/>
              <a:t>In 1828, when she was only thirteen, Ada _______ (design) a flying machine. Then, when she was eighteen, Ada _______ (meet) the inventor, Charles Babbage. She _______ (help) him with his work and he had a big influence on her life. </a:t>
            </a:r>
            <a:endParaRPr lang="tr-TR" dirty="0"/>
          </a:p>
          <a:p>
            <a:r>
              <a:rPr lang="en-US" dirty="0"/>
              <a:t>Ada _______  (marry) Lord Lovelace in 1835 and they _______ (have) three children. After that, she _______ (work) with Babbage on his new calculating machine. In 1843, she _______ (write) an article about it with a plan for calculating numbers. This plan was the first computer program.</a:t>
            </a:r>
            <a:endParaRPr lang="tr-TR" dirty="0"/>
          </a:p>
          <a:p>
            <a:r>
              <a:rPr lang="en-US" dirty="0"/>
              <a:t>Ada _______ (have) an important influence on computer history because she _______ (predict) the modern computer. In 1980, when American scientists _______ (invent) a new computer language, they called it ADA. Ada ¬_______  (die) on 27 November, 1852, at the age of 36.</a:t>
            </a:r>
            <a:endParaRPr lang="tr-TR" dirty="0"/>
          </a:p>
          <a:p>
            <a:endParaRPr lang="tr-TR" dirty="0"/>
          </a:p>
        </p:txBody>
      </p:sp>
      <p:pic>
        <p:nvPicPr>
          <p:cNvPr id="7" name="Рисунок 1"/>
          <p:cNvPicPr/>
          <p:nvPr/>
        </p:nvPicPr>
        <p:blipFill>
          <a:blip r:embed="rId2"/>
          <a:srcRect/>
          <a:stretch>
            <a:fillRect/>
          </a:stretch>
        </p:blipFill>
        <p:spPr bwMode="auto">
          <a:xfrm>
            <a:off x="7282783" y="254832"/>
            <a:ext cx="1973580" cy="1515256"/>
          </a:xfrm>
          <a:prstGeom prst="rect">
            <a:avLst/>
          </a:prstGeom>
          <a:noFill/>
          <a:ln w="9525">
            <a:noFill/>
            <a:miter lim="800000"/>
            <a:headEnd/>
            <a:tailEnd/>
          </a:ln>
        </p:spPr>
      </p:pic>
    </p:spTree>
    <p:extLst>
      <p:ext uri="{BB962C8B-B14F-4D97-AF65-F5344CB8AC3E}">
        <p14:creationId xmlns:p14="http://schemas.microsoft.com/office/powerpoint/2010/main" val="601820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key</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Ada </a:t>
            </a:r>
            <a:r>
              <a:rPr lang="en-US" dirty="0" smtClean="0"/>
              <a:t>Byron </a:t>
            </a:r>
            <a:r>
              <a:rPr lang="en-US" dirty="0"/>
              <a:t>__was_  (be born) in London on 10 December, 1815. She __was_ (be) the daughter of the famous British poet, Lord Byron and his wife, Annabella. Five weeks later, her parents __separated__ (separate). Her mother __didn’t want__  (not want) Ada to be a poet like her father, so she __taught__ (teach) her </a:t>
            </a:r>
            <a:r>
              <a:rPr lang="en-US" dirty="0" err="1"/>
              <a:t>Maths</a:t>
            </a:r>
            <a:r>
              <a:rPr lang="en-US" dirty="0"/>
              <a:t> and Science. Ada was a </a:t>
            </a:r>
            <a:r>
              <a:rPr lang="en-US" dirty="0" err="1"/>
              <a:t>Maths</a:t>
            </a:r>
            <a:r>
              <a:rPr lang="en-US" dirty="0"/>
              <a:t> genius but she also had her father's imagination. </a:t>
            </a:r>
            <a:endParaRPr lang="tr-TR" dirty="0"/>
          </a:p>
          <a:p>
            <a:r>
              <a:rPr lang="en-US" dirty="0"/>
              <a:t>In 1828, when she was only thirteen, Ada __designed_ (design) a flying machine. Then, when she was eighteen, Ada __met__ (meet) the inventor, Charles Babbage. She _helped__ (help) him with his work and he had a big influence on her life. </a:t>
            </a:r>
            <a:endParaRPr lang="tr-TR" dirty="0"/>
          </a:p>
          <a:p>
            <a:r>
              <a:rPr lang="en-US" dirty="0"/>
              <a:t>Ada _married__  (marry) Lord Lovelace in 1835 and they _had__ (have) three children. After that, she __worked__ (work) with Babbage on his new calculating machine. In 1843, she _wrote__ (write) an article about it with a plan for calculating numbers. This plan was the first computer program.</a:t>
            </a:r>
            <a:endParaRPr lang="tr-TR" dirty="0"/>
          </a:p>
          <a:p>
            <a:r>
              <a:rPr lang="en-US" dirty="0"/>
              <a:t>Ada _had__ (have) an important influence on computer history because she __predicted_ (predict) the modern computer. In 1980, when American scientists _invented_ (invent) a new computer language, they called it ADA. Ada ¬__died_  (die) on 27 November, 1852, at the age of 36.</a:t>
            </a:r>
            <a:endParaRPr lang="tr-TR" dirty="0"/>
          </a:p>
          <a:p>
            <a:endParaRPr lang="tr-TR" dirty="0"/>
          </a:p>
        </p:txBody>
      </p:sp>
    </p:spTree>
    <p:extLst>
      <p:ext uri="{BB962C8B-B14F-4D97-AF65-F5344CB8AC3E}">
        <p14:creationId xmlns:p14="http://schemas.microsoft.com/office/powerpoint/2010/main" val="263121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Thank</a:t>
            </a:r>
            <a:r>
              <a:rPr lang="tr-TR" dirty="0" smtClean="0"/>
              <a:t> </a:t>
            </a:r>
            <a:r>
              <a:rPr lang="tr-TR" dirty="0" err="1" smtClean="0"/>
              <a:t>you</a:t>
            </a:r>
            <a:r>
              <a:rPr lang="tr-TR" dirty="0" smtClean="0"/>
              <a:t>!</a:t>
            </a:r>
            <a:endParaRPr lang="tr-TR" dirty="0"/>
          </a:p>
        </p:txBody>
      </p:sp>
      <p:sp>
        <p:nvSpPr>
          <p:cNvPr id="3" name="İçerik Yer Tutucusu 2"/>
          <p:cNvSpPr>
            <a:spLocks noGrp="1"/>
          </p:cNvSpPr>
          <p:nvPr>
            <p:ph idx="1"/>
          </p:nvPr>
        </p:nvSpPr>
        <p:spPr/>
        <p:txBody>
          <a:bodyPr/>
          <a:lstStyle/>
          <a:p>
            <a:pPr marL="0" indent="0">
              <a:buNone/>
            </a:pPr>
            <a:r>
              <a:rPr lang="tr-TR" dirty="0" err="1" smtClean="0"/>
              <a:t>If</a:t>
            </a:r>
            <a:r>
              <a:rPr lang="tr-TR" dirty="0" smtClean="0"/>
              <a:t> </a:t>
            </a:r>
            <a:r>
              <a:rPr lang="tr-TR" dirty="0" err="1" smtClean="0"/>
              <a:t>you</a:t>
            </a:r>
            <a:r>
              <a:rPr lang="tr-TR" dirty="0" smtClean="0"/>
              <a:t> </a:t>
            </a:r>
            <a:r>
              <a:rPr lang="tr-TR" dirty="0" err="1" smtClean="0"/>
              <a:t>have</a:t>
            </a:r>
            <a:r>
              <a:rPr lang="tr-TR" dirty="0" smtClean="0"/>
              <a:t> </a:t>
            </a:r>
            <a:r>
              <a:rPr lang="tr-TR" dirty="0" err="1" smtClean="0"/>
              <a:t>any</a:t>
            </a:r>
            <a:r>
              <a:rPr lang="tr-TR" dirty="0" smtClean="0"/>
              <a:t> </a:t>
            </a:r>
            <a:r>
              <a:rPr lang="tr-TR" dirty="0" err="1" smtClean="0"/>
              <a:t>questions</a:t>
            </a:r>
            <a:r>
              <a:rPr lang="tr-TR" dirty="0" smtClean="0"/>
              <a:t> </a:t>
            </a:r>
            <a:r>
              <a:rPr lang="tr-TR" dirty="0" err="1" smtClean="0"/>
              <a:t>about</a:t>
            </a:r>
            <a:r>
              <a:rPr lang="tr-TR" dirty="0" smtClean="0"/>
              <a:t> </a:t>
            </a:r>
            <a:r>
              <a:rPr lang="tr-TR" dirty="0" err="1" smtClean="0"/>
              <a:t>today’s</a:t>
            </a:r>
            <a:r>
              <a:rPr lang="tr-TR" dirty="0" smtClean="0"/>
              <a:t> </a:t>
            </a:r>
            <a:r>
              <a:rPr lang="tr-TR" dirty="0" err="1" smtClean="0"/>
              <a:t>lesson</a:t>
            </a:r>
            <a:r>
              <a:rPr lang="tr-TR" dirty="0" smtClean="0"/>
              <a:t>, </a:t>
            </a:r>
            <a:r>
              <a:rPr lang="tr-TR" dirty="0" err="1" smtClean="0"/>
              <a:t>please</a:t>
            </a:r>
            <a:r>
              <a:rPr lang="tr-TR" dirty="0" smtClean="0"/>
              <a:t> ask </a:t>
            </a:r>
            <a:r>
              <a:rPr lang="tr-TR" dirty="0" err="1" smtClean="0"/>
              <a:t>them</a:t>
            </a:r>
            <a:r>
              <a:rPr lang="tr-TR" dirty="0" smtClean="0"/>
              <a:t> </a:t>
            </a:r>
            <a:r>
              <a:rPr lang="tr-TR" dirty="0" err="1" smtClean="0"/>
              <a:t>to</a:t>
            </a:r>
            <a:r>
              <a:rPr lang="tr-TR" dirty="0" smtClean="0"/>
              <a:t> </a:t>
            </a:r>
            <a:r>
              <a:rPr lang="tr-TR" dirty="0" err="1" smtClean="0"/>
              <a:t>your</a:t>
            </a:r>
            <a:r>
              <a:rPr lang="tr-TR" dirty="0" smtClean="0"/>
              <a:t> </a:t>
            </a:r>
            <a:r>
              <a:rPr lang="tr-TR" dirty="0" err="1" smtClean="0"/>
              <a:t>lecturer</a:t>
            </a:r>
            <a:r>
              <a:rPr lang="tr-TR" dirty="0" smtClean="0"/>
              <a:t> </a:t>
            </a:r>
            <a:r>
              <a:rPr lang="tr-TR" dirty="0" err="1" smtClean="0"/>
              <a:t>during</a:t>
            </a:r>
            <a:r>
              <a:rPr lang="tr-TR" dirty="0" smtClean="0"/>
              <a:t> </a:t>
            </a:r>
            <a:r>
              <a:rPr lang="tr-TR" dirty="0" err="1" smtClean="0"/>
              <a:t>your</a:t>
            </a:r>
            <a:r>
              <a:rPr lang="tr-TR" dirty="0" smtClean="0"/>
              <a:t> forum </a:t>
            </a:r>
            <a:r>
              <a:rPr lang="tr-TR" dirty="0" err="1" smtClean="0"/>
              <a:t>lesson</a:t>
            </a:r>
            <a:r>
              <a:rPr lang="tr-TR" dirty="0" smtClean="0"/>
              <a:t>.</a:t>
            </a:r>
          </a:p>
          <a:p>
            <a:pPr marL="0" indent="0">
              <a:buNone/>
            </a:pPr>
            <a:r>
              <a:rPr lang="tr-TR" dirty="0" err="1" smtClean="0"/>
              <a:t>Take</a:t>
            </a:r>
            <a:r>
              <a:rPr lang="tr-TR" dirty="0" smtClean="0"/>
              <a:t> </a:t>
            </a:r>
            <a:r>
              <a:rPr lang="tr-TR" dirty="0" err="1" smtClean="0"/>
              <a:t>care</a:t>
            </a:r>
            <a:r>
              <a:rPr lang="tr-TR" dirty="0" smtClean="0"/>
              <a:t>! </a:t>
            </a:r>
            <a:r>
              <a:rPr lang="tr-TR" dirty="0" err="1" smtClean="0"/>
              <a:t>See</a:t>
            </a:r>
            <a:r>
              <a:rPr lang="tr-TR" dirty="0" smtClean="0"/>
              <a:t> </a:t>
            </a:r>
            <a:r>
              <a:rPr lang="tr-TR" dirty="0" err="1" smtClean="0"/>
              <a:t>you</a:t>
            </a:r>
            <a:r>
              <a:rPr lang="tr-TR" dirty="0" smtClean="0"/>
              <a:t> </a:t>
            </a:r>
            <a:r>
              <a:rPr lang="tr-TR" dirty="0" err="1" smtClean="0"/>
              <a:t>next</a:t>
            </a:r>
            <a:r>
              <a:rPr lang="tr-TR" dirty="0" smtClean="0"/>
              <a:t> </a:t>
            </a:r>
            <a:r>
              <a:rPr lang="tr-TR" dirty="0" err="1" smtClean="0"/>
              <a:t>lesson</a:t>
            </a:r>
            <a:r>
              <a:rPr lang="tr-TR" dirty="0" smtClean="0"/>
              <a:t>!</a:t>
            </a:r>
            <a:endParaRPr lang="tr-TR" dirty="0"/>
          </a:p>
        </p:txBody>
      </p:sp>
    </p:spTree>
    <p:extLst>
      <p:ext uri="{BB962C8B-B14F-4D97-AF65-F5344CB8AC3E}">
        <p14:creationId xmlns:p14="http://schemas.microsoft.com/office/powerpoint/2010/main" val="3500139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İNGİLİZCE 2 DERSİ 8. HAFTA ALIŞTIRMALARI</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smtClean="0"/>
              <a:t>Aşağıdaki </a:t>
            </a:r>
            <a:r>
              <a:rPr lang="tr-TR" b="1" dirty="0"/>
              <a:t>fiillerin doğru hallerini, Geçmiş Zamanlı cümlelerdeki boşlukları doldurmak için kullanınız. </a:t>
            </a:r>
            <a:endParaRPr lang="tr-TR" b="1" dirty="0" smtClean="0"/>
          </a:p>
          <a:p>
            <a:r>
              <a:rPr lang="tr-TR" dirty="0"/>
              <a:t>My </a:t>
            </a:r>
            <a:r>
              <a:rPr lang="tr-TR" dirty="0" err="1"/>
              <a:t>brother</a:t>
            </a:r>
            <a:r>
              <a:rPr lang="tr-TR" dirty="0"/>
              <a:t> </a:t>
            </a:r>
            <a:r>
              <a:rPr lang="tr-TR" dirty="0" err="1"/>
              <a:t>playED</a:t>
            </a:r>
            <a:r>
              <a:rPr lang="tr-TR" dirty="0"/>
              <a:t> </a:t>
            </a:r>
            <a:r>
              <a:rPr lang="tr-TR" dirty="0" err="1"/>
              <a:t>football</a:t>
            </a:r>
            <a:r>
              <a:rPr lang="tr-TR" dirty="0"/>
              <a:t>  </a:t>
            </a:r>
            <a:r>
              <a:rPr lang="tr-TR" dirty="0" err="1"/>
              <a:t>last</a:t>
            </a:r>
            <a:r>
              <a:rPr lang="tr-TR" dirty="0"/>
              <a:t> </a:t>
            </a:r>
            <a:r>
              <a:rPr lang="tr-TR" dirty="0" err="1"/>
              <a:t>weekend</a:t>
            </a:r>
            <a:r>
              <a:rPr lang="tr-TR" dirty="0" smtClean="0"/>
              <a:t>.		PLAY</a:t>
            </a:r>
          </a:p>
          <a:p>
            <a:r>
              <a:rPr lang="tr-TR" dirty="0"/>
              <a:t>Ayşe  </a:t>
            </a:r>
            <a:r>
              <a:rPr lang="tr-TR" dirty="0" err="1"/>
              <a:t>was</a:t>
            </a:r>
            <a:r>
              <a:rPr lang="tr-TR" dirty="0"/>
              <a:t>  in İstanbul </a:t>
            </a:r>
            <a:r>
              <a:rPr lang="tr-TR" dirty="0" err="1"/>
              <a:t>yesterday</a:t>
            </a:r>
            <a:r>
              <a:rPr lang="tr-TR" dirty="0"/>
              <a:t>. </a:t>
            </a:r>
            <a:r>
              <a:rPr lang="tr-TR" dirty="0" smtClean="0"/>
              <a:t>			BE</a:t>
            </a:r>
          </a:p>
          <a:p>
            <a:r>
              <a:rPr lang="tr-TR" dirty="0"/>
              <a:t>I  </a:t>
            </a:r>
            <a:r>
              <a:rPr lang="tr-TR" dirty="0" err="1"/>
              <a:t>bought</a:t>
            </a:r>
            <a:r>
              <a:rPr lang="tr-TR" dirty="0"/>
              <a:t>  </a:t>
            </a:r>
            <a:r>
              <a:rPr lang="tr-TR" dirty="0" err="1"/>
              <a:t>my</a:t>
            </a:r>
            <a:r>
              <a:rPr lang="tr-TR" dirty="0"/>
              <a:t> </a:t>
            </a:r>
            <a:r>
              <a:rPr lang="tr-TR" dirty="0" err="1"/>
              <a:t>course</a:t>
            </a:r>
            <a:r>
              <a:rPr lang="tr-TR" dirty="0"/>
              <a:t> </a:t>
            </a:r>
            <a:r>
              <a:rPr lang="tr-TR" dirty="0" smtClean="0"/>
              <a:t>					BUY</a:t>
            </a:r>
          </a:p>
          <a:p>
            <a:r>
              <a:rPr lang="tr-TR" dirty="0" err="1"/>
              <a:t>The</a:t>
            </a:r>
            <a:r>
              <a:rPr lang="tr-TR" dirty="0"/>
              <a:t> </a:t>
            </a:r>
            <a:r>
              <a:rPr lang="tr-TR" dirty="0" err="1"/>
              <a:t>books</a:t>
            </a:r>
            <a:r>
              <a:rPr lang="tr-TR" dirty="0"/>
              <a:t>  </a:t>
            </a:r>
            <a:r>
              <a:rPr lang="tr-TR" dirty="0" err="1"/>
              <a:t>cost</a:t>
            </a:r>
            <a:r>
              <a:rPr lang="tr-TR" dirty="0"/>
              <a:t>  £ 100 </a:t>
            </a:r>
            <a:r>
              <a:rPr lang="tr-TR" dirty="0" err="1"/>
              <a:t>yesterday</a:t>
            </a:r>
            <a:r>
              <a:rPr lang="tr-TR" dirty="0" smtClean="0"/>
              <a:t>.			COST</a:t>
            </a:r>
            <a:endParaRPr lang="tr-TR" dirty="0"/>
          </a:p>
        </p:txBody>
      </p:sp>
    </p:spTree>
    <p:extLst>
      <p:ext uri="{BB962C8B-B14F-4D97-AF65-F5344CB8AC3E}">
        <p14:creationId xmlns:p14="http://schemas.microsoft.com/office/powerpoint/2010/main" val="2845898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invited</a:t>
            </a:r>
            <a:r>
              <a:rPr lang="tr-TR" dirty="0"/>
              <a:t> / </a:t>
            </a:r>
            <a:r>
              <a:rPr lang="tr-TR" dirty="0" err="1"/>
              <a:t>enjoy</a:t>
            </a:r>
            <a:r>
              <a:rPr lang="tr-TR" dirty="0"/>
              <a:t> / </a:t>
            </a:r>
            <a:r>
              <a:rPr lang="tr-TR" dirty="0" err="1"/>
              <a:t>walk</a:t>
            </a:r>
            <a:r>
              <a:rPr lang="tr-TR" dirty="0"/>
              <a:t> / </a:t>
            </a:r>
            <a:r>
              <a:rPr lang="tr-TR" dirty="0" err="1"/>
              <a:t>thank</a:t>
            </a:r>
            <a:r>
              <a:rPr lang="tr-TR" dirty="0"/>
              <a:t>  / </a:t>
            </a:r>
            <a:r>
              <a:rPr lang="tr-TR" dirty="0" err="1"/>
              <a:t>wear</a:t>
            </a:r>
            <a:r>
              <a:rPr lang="tr-TR" dirty="0"/>
              <a:t> / </a:t>
            </a:r>
            <a:r>
              <a:rPr lang="tr-TR" dirty="0" err="1"/>
              <a:t>come</a:t>
            </a:r>
            <a:r>
              <a:rPr lang="tr-TR" dirty="0"/>
              <a:t>  / </a:t>
            </a:r>
            <a:r>
              <a:rPr lang="tr-TR" dirty="0" err="1"/>
              <a:t>go</a:t>
            </a:r>
            <a:r>
              <a:rPr lang="tr-TR" dirty="0"/>
              <a:t> X 2 / </a:t>
            </a:r>
            <a:r>
              <a:rPr lang="tr-TR" dirty="0" err="1"/>
              <a:t>lose</a:t>
            </a:r>
            <a:r>
              <a:rPr lang="tr-TR" dirty="0"/>
              <a:t> / buy X 3 / </a:t>
            </a:r>
            <a:r>
              <a:rPr lang="tr-TR" dirty="0" err="1"/>
              <a:t>rain</a:t>
            </a:r>
            <a:r>
              <a:rPr lang="tr-TR" dirty="0"/>
              <a:t> / </a:t>
            </a:r>
            <a:r>
              <a:rPr lang="tr-TR" dirty="0" err="1"/>
              <a:t>to</a:t>
            </a:r>
            <a:r>
              <a:rPr lang="tr-TR" dirty="0"/>
              <a:t> be / </a:t>
            </a:r>
            <a:r>
              <a:rPr lang="tr-TR" dirty="0" err="1"/>
              <a:t>play</a:t>
            </a:r>
            <a:r>
              <a:rPr lang="tr-TR" dirty="0"/>
              <a:t> / </a:t>
            </a:r>
            <a:r>
              <a:rPr lang="tr-TR" dirty="0" err="1"/>
              <a:t>give</a:t>
            </a:r>
            <a:r>
              <a:rPr lang="tr-TR" dirty="0"/>
              <a:t> /  </a:t>
            </a:r>
            <a:r>
              <a:rPr lang="tr-TR" dirty="0" err="1"/>
              <a:t>call</a:t>
            </a:r>
            <a:r>
              <a:rPr lang="tr-TR" dirty="0"/>
              <a:t> / </a:t>
            </a:r>
            <a:r>
              <a:rPr lang="tr-TR" dirty="0" err="1"/>
              <a:t>cost</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sz="2800" dirty="0" err="1" smtClean="0"/>
              <a:t>Jack</a:t>
            </a:r>
            <a:r>
              <a:rPr lang="ru-RU" dirty="0" smtClean="0"/>
              <a:t> </a:t>
            </a:r>
            <a:r>
              <a:rPr lang="ru-RU" dirty="0"/>
              <a:t>_________ two bars of chocolate and he _________ one of them to his friend.</a:t>
            </a:r>
            <a:endParaRPr lang="tr-TR" dirty="0"/>
          </a:p>
          <a:p>
            <a:pPr lvl="0"/>
            <a:r>
              <a:rPr lang="ru-RU" dirty="0"/>
              <a:t>I  _________  to school yesterday.</a:t>
            </a:r>
            <a:endParaRPr lang="tr-TR" dirty="0"/>
          </a:p>
          <a:p>
            <a:pPr lvl="0"/>
            <a:r>
              <a:rPr lang="ru-RU" dirty="0"/>
              <a:t>Last Saturday, my parents _________ me for my birthday.</a:t>
            </a:r>
            <a:endParaRPr lang="tr-TR" dirty="0"/>
          </a:p>
          <a:p>
            <a:pPr lvl="0"/>
            <a:r>
              <a:rPr lang="ru-RU" dirty="0"/>
              <a:t>My mother’s friends  _________ to see her yesterday morning.</a:t>
            </a:r>
            <a:endParaRPr lang="tr-TR" dirty="0"/>
          </a:p>
          <a:p>
            <a:pPr lvl="0"/>
            <a:r>
              <a:rPr lang="ru-RU" dirty="0"/>
              <a:t>The boss ___________ to the bank.</a:t>
            </a:r>
            <a:endParaRPr lang="tr-TR" dirty="0"/>
          </a:p>
          <a:p>
            <a:endParaRPr lang="tr-TR" dirty="0"/>
          </a:p>
        </p:txBody>
      </p:sp>
    </p:spTree>
    <p:extLst>
      <p:ext uri="{BB962C8B-B14F-4D97-AF65-F5344CB8AC3E}">
        <p14:creationId xmlns:p14="http://schemas.microsoft.com/office/powerpoint/2010/main" val="573731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key</a:t>
            </a:r>
            <a:endParaRPr lang="tr-TR" dirty="0"/>
          </a:p>
        </p:txBody>
      </p:sp>
      <p:sp>
        <p:nvSpPr>
          <p:cNvPr id="3" name="İçerik Yer Tutucusu 2"/>
          <p:cNvSpPr>
            <a:spLocks noGrp="1"/>
          </p:cNvSpPr>
          <p:nvPr>
            <p:ph idx="1"/>
          </p:nvPr>
        </p:nvSpPr>
        <p:spPr/>
        <p:txBody>
          <a:bodyPr/>
          <a:lstStyle/>
          <a:p>
            <a:pPr lvl="0"/>
            <a:r>
              <a:rPr lang="ru-RU" sz="2400" dirty="0"/>
              <a:t>Jack</a:t>
            </a:r>
            <a:r>
              <a:rPr lang="ru-RU" sz="2400" u="sng" dirty="0"/>
              <a:t> bought</a:t>
            </a:r>
            <a:r>
              <a:rPr lang="ru-RU" sz="2400" dirty="0"/>
              <a:t>  two bars of chocolate and he </a:t>
            </a:r>
            <a:r>
              <a:rPr lang="ru-RU" sz="2400" u="sng" dirty="0"/>
              <a:t>gave</a:t>
            </a:r>
            <a:r>
              <a:rPr lang="tr-TR" sz="2400" dirty="0"/>
              <a:t>  </a:t>
            </a:r>
            <a:r>
              <a:rPr lang="ru-RU" sz="2400" dirty="0"/>
              <a:t>one of them to his friend.</a:t>
            </a:r>
            <a:endParaRPr lang="tr-TR" sz="2400" dirty="0"/>
          </a:p>
          <a:p>
            <a:pPr lvl="0"/>
            <a:r>
              <a:rPr lang="ru-RU" sz="2400" dirty="0"/>
              <a:t>I   </a:t>
            </a:r>
            <a:r>
              <a:rPr lang="ru-RU" sz="2400" u="sng" dirty="0"/>
              <a:t>walked </a:t>
            </a:r>
            <a:r>
              <a:rPr lang="ru-RU" sz="2400" dirty="0"/>
              <a:t> to school yesterday.</a:t>
            </a:r>
            <a:endParaRPr lang="tr-TR" sz="2400" dirty="0"/>
          </a:p>
          <a:p>
            <a:pPr lvl="0"/>
            <a:r>
              <a:rPr lang="ru-RU" sz="2400" dirty="0"/>
              <a:t>Last Saturday, my parents   </a:t>
            </a:r>
            <a:r>
              <a:rPr lang="ru-RU" sz="2400" u="sng" dirty="0"/>
              <a:t>called  </a:t>
            </a:r>
            <a:r>
              <a:rPr lang="ru-RU" sz="2400" dirty="0"/>
              <a:t>me for my birthday.</a:t>
            </a:r>
            <a:endParaRPr lang="tr-TR" sz="2400" dirty="0"/>
          </a:p>
          <a:p>
            <a:pPr lvl="0"/>
            <a:r>
              <a:rPr lang="ru-RU" sz="2400" dirty="0"/>
              <a:t>My mother’s friends  </a:t>
            </a:r>
            <a:r>
              <a:rPr lang="ru-RU" sz="2400" u="sng" dirty="0"/>
              <a:t>came </a:t>
            </a:r>
            <a:r>
              <a:rPr lang="tr-TR" sz="2400" dirty="0"/>
              <a:t>  </a:t>
            </a:r>
            <a:r>
              <a:rPr lang="ru-RU" sz="2400" dirty="0"/>
              <a:t>to see her yesterday morning.</a:t>
            </a:r>
            <a:endParaRPr lang="tr-TR" sz="2400" dirty="0"/>
          </a:p>
          <a:p>
            <a:pPr lvl="0"/>
            <a:r>
              <a:rPr lang="ru-RU" sz="2400" dirty="0"/>
              <a:t>The boss   went  to the bank.</a:t>
            </a:r>
            <a:endParaRPr lang="tr-TR" sz="2400" dirty="0"/>
          </a:p>
          <a:p>
            <a:endParaRPr lang="tr-TR" dirty="0"/>
          </a:p>
        </p:txBody>
      </p:sp>
    </p:spTree>
    <p:extLst>
      <p:ext uri="{BB962C8B-B14F-4D97-AF65-F5344CB8AC3E}">
        <p14:creationId xmlns:p14="http://schemas.microsoft.com/office/powerpoint/2010/main" val="2066244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lvl="0" indent="0">
              <a:buNone/>
            </a:pPr>
            <a:endParaRPr lang="tr-TR" dirty="0"/>
          </a:p>
          <a:p>
            <a:pPr lvl="0"/>
            <a:r>
              <a:rPr lang="ru-RU" sz="2000" dirty="0"/>
              <a:t>My mother ___________ her keys last week. </a:t>
            </a:r>
            <a:endParaRPr lang="tr-TR" sz="2000" dirty="0"/>
          </a:p>
          <a:p>
            <a:pPr lvl="0"/>
            <a:r>
              <a:rPr lang="ru-RU" sz="2000" dirty="0"/>
              <a:t>Sarah ___________ two pairs of shoes yesterday.</a:t>
            </a:r>
            <a:r>
              <a:rPr lang="tr-TR" sz="2000" dirty="0"/>
              <a:t> </a:t>
            </a:r>
            <a:r>
              <a:rPr lang="tr-TR" sz="2000" dirty="0" err="1"/>
              <a:t>They</a:t>
            </a:r>
            <a:r>
              <a:rPr lang="tr-TR" sz="2000" dirty="0"/>
              <a:t> ___________ £ 70.</a:t>
            </a:r>
          </a:p>
          <a:p>
            <a:pPr lvl="0"/>
            <a:r>
              <a:rPr lang="ru-RU" sz="2000" dirty="0"/>
              <a:t>It ___________ a lot last week. </a:t>
            </a:r>
            <a:endParaRPr lang="tr-TR" sz="2000" dirty="0"/>
          </a:p>
          <a:p>
            <a:pPr lvl="0"/>
            <a:r>
              <a:rPr lang="ru-RU" sz="2000" dirty="0"/>
              <a:t>I ___________ a green dress for the party last month.</a:t>
            </a:r>
            <a:endParaRPr lang="tr-TR" sz="2000" dirty="0"/>
          </a:p>
          <a:p>
            <a:pPr lvl="0"/>
            <a:r>
              <a:rPr lang="ru-RU" sz="2000" dirty="0"/>
              <a:t>I ___________ tennis with my friend last Sunday.</a:t>
            </a:r>
            <a:endParaRPr lang="tr-TR" sz="2000" dirty="0"/>
          </a:p>
          <a:p>
            <a:r>
              <a:rPr lang="ru-RU" sz="2000" dirty="0"/>
              <a:t>Angela ___________</a:t>
            </a:r>
            <a:r>
              <a:rPr lang="tr-TR" sz="2000" dirty="0"/>
              <a:t> (11)  </a:t>
            </a:r>
            <a:r>
              <a:rPr lang="ru-RU" sz="2000" dirty="0"/>
              <a:t>us to her birthday party last week. So we ___________ </a:t>
            </a:r>
            <a:r>
              <a:rPr lang="tr-TR" sz="2000" dirty="0"/>
              <a:t>(12) </a:t>
            </a:r>
            <a:r>
              <a:rPr lang="ru-RU" sz="2000" dirty="0"/>
              <a:t>a birthday present for her and ___________ </a:t>
            </a:r>
            <a:r>
              <a:rPr lang="tr-TR" sz="2000" dirty="0"/>
              <a:t>(13)</a:t>
            </a:r>
            <a:r>
              <a:rPr lang="ru-RU" sz="2000" dirty="0"/>
              <a:t> to the party yesterday evening. Everybody ___________</a:t>
            </a:r>
            <a:r>
              <a:rPr lang="tr-TR" sz="2000" dirty="0"/>
              <a:t> (14)  </a:t>
            </a:r>
            <a:r>
              <a:rPr lang="ru-RU" sz="2000" dirty="0"/>
              <a:t>a lot and Angela ___________ </a:t>
            </a:r>
            <a:r>
              <a:rPr lang="tr-TR" sz="2000" dirty="0"/>
              <a:t>(15) </a:t>
            </a:r>
            <a:r>
              <a:rPr lang="ru-RU" sz="2000" dirty="0"/>
              <a:t>very happy. She ___________ </a:t>
            </a:r>
            <a:r>
              <a:rPr lang="tr-TR" sz="2000" dirty="0"/>
              <a:t>(16) </a:t>
            </a:r>
            <a:r>
              <a:rPr lang="ru-RU" sz="2000" dirty="0"/>
              <a:t>everybody for coming.</a:t>
            </a:r>
            <a:endParaRPr lang="tr-TR" sz="2000" dirty="0"/>
          </a:p>
          <a:p>
            <a:endParaRPr lang="tr-TR" dirty="0"/>
          </a:p>
        </p:txBody>
      </p:sp>
    </p:spTree>
    <p:extLst>
      <p:ext uri="{BB962C8B-B14F-4D97-AF65-F5344CB8AC3E}">
        <p14:creationId xmlns:p14="http://schemas.microsoft.com/office/powerpoint/2010/main" val="3496990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key</a:t>
            </a:r>
            <a:endParaRPr lang="tr-TR" dirty="0"/>
          </a:p>
        </p:txBody>
      </p:sp>
      <p:sp>
        <p:nvSpPr>
          <p:cNvPr id="3" name="İçerik Yer Tutucusu 2"/>
          <p:cNvSpPr>
            <a:spLocks noGrp="1"/>
          </p:cNvSpPr>
          <p:nvPr>
            <p:ph idx="1"/>
          </p:nvPr>
        </p:nvSpPr>
        <p:spPr/>
        <p:txBody>
          <a:bodyPr>
            <a:normAutofit/>
          </a:bodyPr>
          <a:lstStyle/>
          <a:p>
            <a:pPr lvl="0"/>
            <a:r>
              <a:rPr lang="ru-RU" sz="2000" dirty="0"/>
              <a:t>My mother  lost her keys last week. </a:t>
            </a:r>
            <a:endParaRPr lang="tr-TR" sz="2000" dirty="0"/>
          </a:p>
          <a:p>
            <a:pPr lvl="0"/>
            <a:r>
              <a:rPr lang="ru-RU" sz="2000" dirty="0"/>
              <a:t>Sarah  bought  two pairs of shoes yesterday</a:t>
            </a:r>
            <a:r>
              <a:rPr lang="tr-TR" sz="2000" dirty="0"/>
              <a:t>. </a:t>
            </a:r>
            <a:r>
              <a:rPr lang="tr-TR" sz="2000" dirty="0" err="1"/>
              <a:t>They</a:t>
            </a:r>
            <a:r>
              <a:rPr lang="tr-TR" sz="2000" dirty="0"/>
              <a:t> </a:t>
            </a:r>
            <a:r>
              <a:rPr lang="tr-TR" sz="2000" dirty="0" err="1"/>
              <a:t>cost</a:t>
            </a:r>
            <a:r>
              <a:rPr lang="tr-TR" sz="2000" dirty="0"/>
              <a:t>  £ 70.</a:t>
            </a:r>
          </a:p>
          <a:p>
            <a:pPr lvl="0"/>
            <a:r>
              <a:rPr lang="ru-RU" sz="2000" dirty="0"/>
              <a:t>It  rained  a lot last week. </a:t>
            </a:r>
            <a:endParaRPr lang="tr-TR" sz="2000" dirty="0"/>
          </a:p>
          <a:p>
            <a:pPr lvl="0"/>
            <a:r>
              <a:rPr lang="ru-RU" sz="2000" dirty="0"/>
              <a:t>I   wore a green dress for the party last month.</a:t>
            </a:r>
            <a:endParaRPr lang="tr-TR" sz="2000" dirty="0"/>
          </a:p>
          <a:p>
            <a:pPr lvl="0"/>
            <a:r>
              <a:rPr lang="ru-RU" sz="2000" dirty="0"/>
              <a:t>I  played tennis with my friend last Sunday.</a:t>
            </a:r>
            <a:endParaRPr lang="tr-TR" sz="2000" dirty="0"/>
          </a:p>
          <a:p>
            <a:r>
              <a:rPr lang="tr-TR" sz="2000" dirty="0"/>
              <a:t>Angela  </a:t>
            </a:r>
            <a:r>
              <a:rPr lang="tr-TR" sz="2000" dirty="0" err="1"/>
              <a:t>invited</a:t>
            </a:r>
            <a:r>
              <a:rPr lang="tr-TR" sz="2000" dirty="0"/>
              <a:t> (11)  us </a:t>
            </a:r>
            <a:r>
              <a:rPr lang="tr-TR" sz="2000" dirty="0" err="1"/>
              <a:t>to</a:t>
            </a:r>
            <a:r>
              <a:rPr lang="tr-TR" sz="2000" dirty="0"/>
              <a:t> her </a:t>
            </a:r>
            <a:r>
              <a:rPr lang="tr-TR" sz="2000" dirty="0" err="1"/>
              <a:t>birthday</a:t>
            </a:r>
            <a:r>
              <a:rPr lang="tr-TR" sz="2000" dirty="0"/>
              <a:t> </a:t>
            </a:r>
            <a:r>
              <a:rPr lang="tr-TR" sz="2000" dirty="0" err="1"/>
              <a:t>party</a:t>
            </a:r>
            <a:r>
              <a:rPr lang="tr-TR" sz="2000" dirty="0"/>
              <a:t> </a:t>
            </a:r>
            <a:r>
              <a:rPr lang="tr-TR" sz="2000" dirty="0" err="1"/>
              <a:t>last</a:t>
            </a:r>
            <a:r>
              <a:rPr lang="tr-TR" sz="2000" dirty="0"/>
              <a:t> </a:t>
            </a:r>
            <a:r>
              <a:rPr lang="tr-TR" sz="2000" dirty="0" err="1"/>
              <a:t>week</a:t>
            </a:r>
            <a:r>
              <a:rPr lang="tr-TR" sz="2000" dirty="0"/>
              <a:t>. </a:t>
            </a:r>
            <a:r>
              <a:rPr lang="tr-TR" sz="2000" dirty="0" err="1"/>
              <a:t>So</a:t>
            </a:r>
            <a:r>
              <a:rPr lang="tr-TR" sz="2000" dirty="0"/>
              <a:t> </a:t>
            </a:r>
            <a:r>
              <a:rPr lang="tr-TR" sz="2000" dirty="0" err="1"/>
              <a:t>we</a:t>
            </a:r>
            <a:r>
              <a:rPr lang="tr-TR" sz="2000" dirty="0"/>
              <a:t>  </a:t>
            </a:r>
            <a:r>
              <a:rPr lang="tr-TR" sz="2000" dirty="0" err="1"/>
              <a:t>bought</a:t>
            </a:r>
            <a:r>
              <a:rPr lang="tr-TR" sz="2000" dirty="0"/>
              <a:t> (12) a </a:t>
            </a:r>
            <a:r>
              <a:rPr lang="tr-TR" sz="2000" dirty="0" err="1"/>
              <a:t>birthday</a:t>
            </a:r>
            <a:r>
              <a:rPr lang="tr-TR" sz="2000" dirty="0"/>
              <a:t> </a:t>
            </a:r>
            <a:r>
              <a:rPr lang="tr-TR" sz="2000" dirty="0" err="1"/>
              <a:t>present</a:t>
            </a:r>
            <a:r>
              <a:rPr lang="tr-TR" sz="2000" dirty="0"/>
              <a:t> </a:t>
            </a:r>
            <a:r>
              <a:rPr lang="tr-TR" sz="2000" dirty="0" err="1"/>
              <a:t>for</a:t>
            </a:r>
            <a:r>
              <a:rPr lang="tr-TR" sz="2000" dirty="0"/>
              <a:t> her </a:t>
            </a:r>
            <a:r>
              <a:rPr lang="tr-TR" sz="2000" dirty="0" err="1"/>
              <a:t>and</a:t>
            </a:r>
            <a:r>
              <a:rPr lang="tr-TR" sz="2000" dirty="0"/>
              <a:t>   </a:t>
            </a:r>
            <a:r>
              <a:rPr lang="tr-TR" sz="2000" dirty="0" err="1"/>
              <a:t>went</a:t>
            </a:r>
            <a:r>
              <a:rPr lang="tr-TR" sz="2000" dirty="0"/>
              <a:t> (13) </a:t>
            </a:r>
            <a:r>
              <a:rPr lang="tr-TR" sz="2000" dirty="0" err="1"/>
              <a:t>to</a:t>
            </a:r>
            <a:r>
              <a:rPr lang="tr-TR" sz="2000" dirty="0"/>
              <a:t> </a:t>
            </a:r>
            <a:r>
              <a:rPr lang="tr-TR" sz="2000" dirty="0" err="1"/>
              <a:t>the</a:t>
            </a:r>
            <a:r>
              <a:rPr lang="tr-TR" sz="2000" dirty="0"/>
              <a:t> </a:t>
            </a:r>
            <a:r>
              <a:rPr lang="tr-TR" sz="2000" dirty="0" err="1"/>
              <a:t>party</a:t>
            </a:r>
            <a:r>
              <a:rPr lang="tr-TR" sz="2000" dirty="0"/>
              <a:t> </a:t>
            </a:r>
            <a:r>
              <a:rPr lang="tr-TR" sz="2000" dirty="0" err="1"/>
              <a:t>yesterday</a:t>
            </a:r>
            <a:r>
              <a:rPr lang="tr-TR" sz="2000" dirty="0"/>
              <a:t> </a:t>
            </a:r>
            <a:r>
              <a:rPr lang="tr-TR" sz="2000" dirty="0" err="1"/>
              <a:t>evening</a:t>
            </a:r>
            <a:r>
              <a:rPr lang="tr-TR" sz="2000" dirty="0"/>
              <a:t>. </a:t>
            </a:r>
            <a:r>
              <a:rPr lang="tr-TR" sz="2000" dirty="0" err="1"/>
              <a:t>Everybody</a:t>
            </a:r>
            <a:r>
              <a:rPr lang="tr-TR" sz="2000" dirty="0"/>
              <a:t>   </a:t>
            </a:r>
            <a:r>
              <a:rPr lang="tr-TR" sz="2000" dirty="0" err="1"/>
              <a:t>enjoyed</a:t>
            </a:r>
            <a:r>
              <a:rPr lang="tr-TR" sz="2000" dirty="0"/>
              <a:t> (14)  a lot </a:t>
            </a:r>
            <a:r>
              <a:rPr lang="tr-TR" sz="2000" dirty="0" err="1"/>
              <a:t>and</a:t>
            </a:r>
            <a:r>
              <a:rPr lang="tr-TR" sz="2000" dirty="0"/>
              <a:t> Angela </a:t>
            </a:r>
            <a:r>
              <a:rPr lang="tr-TR" sz="2000" dirty="0" err="1"/>
              <a:t>was</a:t>
            </a:r>
            <a:r>
              <a:rPr lang="tr-TR" sz="2000" dirty="0"/>
              <a:t> (15) </a:t>
            </a:r>
            <a:r>
              <a:rPr lang="tr-TR" sz="2000" dirty="0" err="1"/>
              <a:t>very</a:t>
            </a:r>
            <a:r>
              <a:rPr lang="tr-TR" sz="2000" dirty="0"/>
              <a:t> </a:t>
            </a:r>
            <a:r>
              <a:rPr lang="tr-TR" sz="2000" dirty="0" err="1"/>
              <a:t>happy</a:t>
            </a:r>
            <a:r>
              <a:rPr lang="tr-TR" sz="2000" dirty="0"/>
              <a:t>. </a:t>
            </a:r>
            <a:r>
              <a:rPr lang="tr-TR" sz="2000" dirty="0" err="1"/>
              <a:t>She</a:t>
            </a:r>
            <a:r>
              <a:rPr lang="tr-TR" sz="2000" dirty="0"/>
              <a:t> </a:t>
            </a:r>
            <a:r>
              <a:rPr lang="tr-TR" sz="2000" dirty="0" err="1"/>
              <a:t>thanked</a:t>
            </a:r>
            <a:r>
              <a:rPr lang="tr-TR" sz="2000" dirty="0"/>
              <a:t>  (16) </a:t>
            </a:r>
            <a:r>
              <a:rPr lang="tr-TR" sz="2000" dirty="0" err="1"/>
              <a:t>everybody</a:t>
            </a:r>
            <a:r>
              <a:rPr lang="tr-TR" sz="2000" dirty="0"/>
              <a:t> </a:t>
            </a:r>
            <a:r>
              <a:rPr lang="tr-TR" sz="2000" dirty="0" err="1"/>
              <a:t>for</a:t>
            </a:r>
            <a:r>
              <a:rPr lang="tr-TR" sz="2000" dirty="0"/>
              <a:t> </a:t>
            </a:r>
            <a:r>
              <a:rPr lang="tr-TR" sz="2000" dirty="0" err="1"/>
              <a:t>coming</a:t>
            </a:r>
            <a:endParaRPr lang="tr-TR" sz="2000" dirty="0"/>
          </a:p>
        </p:txBody>
      </p:sp>
    </p:spTree>
    <p:extLst>
      <p:ext uri="{BB962C8B-B14F-4D97-AF65-F5344CB8AC3E}">
        <p14:creationId xmlns:p14="http://schemas.microsoft.com/office/powerpoint/2010/main" val="348826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write</a:t>
            </a:r>
            <a:r>
              <a:rPr lang="tr-TR" dirty="0"/>
              <a:t>/ </a:t>
            </a:r>
            <a:r>
              <a:rPr lang="tr-TR" dirty="0" err="1"/>
              <a:t>make</a:t>
            </a:r>
            <a:r>
              <a:rPr lang="tr-TR" dirty="0"/>
              <a:t> / </a:t>
            </a:r>
            <a:r>
              <a:rPr lang="tr-TR" dirty="0" err="1"/>
              <a:t>send</a:t>
            </a:r>
            <a:r>
              <a:rPr lang="tr-TR" dirty="0"/>
              <a:t> /  do X 2   / </a:t>
            </a:r>
            <a:r>
              <a:rPr lang="tr-TR" dirty="0" err="1"/>
              <a:t>clean</a:t>
            </a:r>
            <a:r>
              <a:rPr lang="tr-TR" dirty="0"/>
              <a:t> X 2 /  </a:t>
            </a:r>
            <a:r>
              <a:rPr lang="tr-TR" dirty="0" err="1"/>
              <a:t>win</a:t>
            </a:r>
            <a:r>
              <a:rPr lang="tr-TR" dirty="0"/>
              <a:t>  /  </a:t>
            </a:r>
            <a:r>
              <a:rPr lang="tr-TR" dirty="0" err="1"/>
              <a:t>build</a:t>
            </a:r>
            <a:r>
              <a:rPr lang="tr-TR" dirty="0"/>
              <a:t>/ / </a:t>
            </a:r>
            <a:r>
              <a:rPr lang="tr-TR" dirty="0" err="1"/>
              <a:t>take</a:t>
            </a:r>
            <a:r>
              <a:rPr lang="tr-TR" dirty="0"/>
              <a:t> / </a:t>
            </a:r>
            <a:r>
              <a:rPr lang="tr-TR" dirty="0" err="1"/>
              <a:t>pass</a:t>
            </a:r>
            <a:r>
              <a:rPr lang="tr-TR" dirty="0"/>
              <a:t> / </a:t>
            </a:r>
            <a:r>
              <a:rPr lang="tr-TR" dirty="0" err="1"/>
              <a:t>go</a:t>
            </a:r>
            <a:r>
              <a:rPr lang="tr-TR" dirty="0"/>
              <a:t> / </a:t>
            </a:r>
            <a:r>
              <a:rPr lang="tr-TR" dirty="0" err="1"/>
              <a:t>study</a:t>
            </a:r>
            <a:r>
              <a:rPr lang="tr-TR" dirty="0"/>
              <a:t> / </a:t>
            </a:r>
            <a:r>
              <a:rPr lang="tr-TR" dirty="0" err="1"/>
              <a:t>tidy</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sz="2100" dirty="0"/>
              <a:t>17. I ___________ a lot of </a:t>
            </a:r>
            <a:r>
              <a:rPr lang="tr-TR" sz="2100" dirty="0" err="1"/>
              <a:t>emails</a:t>
            </a:r>
            <a:r>
              <a:rPr lang="tr-TR" sz="2100" dirty="0"/>
              <a:t> </a:t>
            </a:r>
            <a:r>
              <a:rPr lang="tr-TR" sz="2100" dirty="0" err="1"/>
              <a:t>to</a:t>
            </a:r>
            <a:r>
              <a:rPr lang="tr-TR" sz="2100" dirty="0"/>
              <a:t> </a:t>
            </a:r>
            <a:r>
              <a:rPr lang="tr-TR" sz="2100" dirty="0" err="1"/>
              <a:t>the</a:t>
            </a:r>
            <a:r>
              <a:rPr lang="tr-TR" sz="2100" dirty="0"/>
              <a:t> </a:t>
            </a:r>
            <a:r>
              <a:rPr lang="tr-TR" sz="2100" dirty="0" err="1"/>
              <a:t>customers</a:t>
            </a:r>
            <a:r>
              <a:rPr lang="tr-TR" sz="2100" dirty="0"/>
              <a:t> </a:t>
            </a:r>
            <a:r>
              <a:rPr lang="tr-TR" sz="2100" dirty="0" err="1"/>
              <a:t>last</a:t>
            </a:r>
            <a:r>
              <a:rPr lang="tr-TR" sz="2100" dirty="0"/>
              <a:t> </a:t>
            </a:r>
            <a:r>
              <a:rPr lang="tr-TR" sz="2100" dirty="0" err="1"/>
              <a:t>month</a:t>
            </a:r>
            <a:r>
              <a:rPr lang="tr-TR" sz="2100" dirty="0"/>
              <a:t>.</a:t>
            </a:r>
          </a:p>
          <a:p>
            <a:r>
              <a:rPr lang="tr-TR" sz="2100" dirty="0"/>
              <a:t>18. My </a:t>
            </a:r>
            <a:r>
              <a:rPr lang="tr-TR" sz="2100" dirty="0" err="1"/>
              <a:t>team</a:t>
            </a:r>
            <a:r>
              <a:rPr lang="tr-TR" sz="2100" dirty="0"/>
              <a:t> ___________  </a:t>
            </a:r>
            <a:r>
              <a:rPr lang="tr-TR" sz="2100" dirty="0" err="1"/>
              <a:t>the</a:t>
            </a:r>
            <a:r>
              <a:rPr lang="tr-TR" sz="2100" dirty="0"/>
              <a:t> </a:t>
            </a:r>
            <a:r>
              <a:rPr lang="tr-TR" sz="2100" dirty="0" err="1"/>
              <a:t>football</a:t>
            </a:r>
            <a:r>
              <a:rPr lang="tr-TR" sz="2100" dirty="0"/>
              <a:t> </a:t>
            </a:r>
            <a:r>
              <a:rPr lang="tr-TR" sz="2100" dirty="0" err="1"/>
              <a:t>match</a:t>
            </a:r>
            <a:r>
              <a:rPr lang="tr-TR" sz="2100" dirty="0"/>
              <a:t> </a:t>
            </a:r>
            <a:r>
              <a:rPr lang="tr-TR" sz="2100" dirty="0" err="1"/>
              <a:t>last</a:t>
            </a:r>
            <a:r>
              <a:rPr lang="tr-TR" sz="2100" dirty="0"/>
              <a:t> </a:t>
            </a:r>
            <a:r>
              <a:rPr lang="tr-TR" sz="2100" dirty="0" err="1"/>
              <a:t>weekend</a:t>
            </a:r>
            <a:r>
              <a:rPr lang="tr-TR" sz="2100" dirty="0"/>
              <a:t>. </a:t>
            </a:r>
          </a:p>
          <a:p>
            <a:r>
              <a:rPr lang="tr-TR" sz="2100" dirty="0"/>
              <a:t>19.20. </a:t>
            </a:r>
            <a:r>
              <a:rPr lang="tr-TR" sz="2100" dirty="0" err="1"/>
              <a:t>Last</a:t>
            </a:r>
            <a:r>
              <a:rPr lang="tr-TR" sz="2100" dirty="0"/>
              <a:t> </a:t>
            </a:r>
            <a:r>
              <a:rPr lang="tr-TR" sz="2100" dirty="0" err="1"/>
              <a:t>year</a:t>
            </a:r>
            <a:r>
              <a:rPr lang="tr-TR" sz="2100" dirty="0"/>
              <a:t> I ___________  hard </a:t>
            </a:r>
            <a:r>
              <a:rPr lang="tr-TR" sz="2100" dirty="0" err="1"/>
              <a:t>and</a:t>
            </a:r>
            <a:r>
              <a:rPr lang="tr-TR" sz="2100" dirty="0"/>
              <a:t> ___________  </a:t>
            </a:r>
            <a:r>
              <a:rPr lang="tr-TR" sz="2100" dirty="0" err="1"/>
              <a:t>all</a:t>
            </a:r>
            <a:r>
              <a:rPr lang="tr-TR" sz="2100" dirty="0"/>
              <a:t> </a:t>
            </a:r>
            <a:r>
              <a:rPr lang="tr-TR" sz="2100" dirty="0" err="1"/>
              <a:t>my</a:t>
            </a:r>
            <a:r>
              <a:rPr lang="tr-TR" sz="2100" dirty="0"/>
              <a:t> </a:t>
            </a:r>
            <a:r>
              <a:rPr lang="tr-TR" sz="2100" dirty="0" err="1"/>
              <a:t>exams</a:t>
            </a:r>
            <a:r>
              <a:rPr lang="tr-TR" sz="2100" dirty="0"/>
              <a:t>.</a:t>
            </a:r>
          </a:p>
          <a:p>
            <a:r>
              <a:rPr lang="tr-TR" sz="2100" dirty="0"/>
              <a:t>21. My </a:t>
            </a:r>
            <a:r>
              <a:rPr lang="tr-TR" sz="2100" dirty="0" err="1"/>
              <a:t>mother</a:t>
            </a:r>
            <a:r>
              <a:rPr lang="tr-TR" sz="2100" dirty="0"/>
              <a:t> ___________  </a:t>
            </a:r>
            <a:r>
              <a:rPr lang="tr-TR" sz="2100" dirty="0" err="1"/>
              <a:t>the</a:t>
            </a:r>
            <a:r>
              <a:rPr lang="tr-TR" sz="2100" dirty="0"/>
              <a:t> </a:t>
            </a:r>
            <a:r>
              <a:rPr lang="tr-TR" sz="2100" dirty="0" err="1"/>
              <a:t>house</a:t>
            </a:r>
            <a:r>
              <a:rPr lang="tr-TR" sz="2100" dirty="0"/>
              <a:t> </a:t>
            </a:r>
            <a:r>
              <a:rPr lang="tr-TR" sz="2100" dirty="0" err="1"/>
              <a:t>last</a:t>
            </a:r>
            <a:r>
              <a:rPr lang="tr-TR" sz="2100" dirty="0"/>
              <a:t> </a:t>
            </a:r>
            <a:r>
              <a:rPr lang="tr-TR" sz="2100" dirty="0" err="1"/>
              <a:t>weekend</a:t>
            </a:r>
            <a:r>
              <a:rPr lang="tr-TR" sz="2100" dirty="0"/>
              <a:t>. </a:t>
            </a:r>
          </a:p>
          <a:p>
            <a:r>
              <a:rPr lang="tr-TR" sz="2100" dirty="0"/>
              <a:t>22. </a:t>
            </a:r>
            <a:r>
              <a:rPr lang="tr-TR" sz="2100" dirty="0" err="1"/>
              <a:t>They</a:t>
            </a:r>
            <a:r>
              <a:rPr lang="tr-TR" sz="2100" dirty="0"/>
              <a:t> ___________ a </a:t>
            </a:r>
            <a:r>
              <a:rPr lang="tr-TR" sz="2100" dirty="0" err="1"/>
              <a:t>new</a:t>
            </a:r>
            <a:r>
              <a:rPr lang="tr-TR" sz="2100" dirty="0"/>
              <a:t> Library in </a:t>
            </a:r>
            <a:r>
              <a:rPr lang="tr-TR" sz="2100" dirty="0" err="1"/>
              <a:t>the</a:t>
            </a:r>
            <a:r>
              <a:rPr lang="tr-TR" sz="2100" dirty="0"/>
              <a:t> </a:t>
            </a:r>
            <a:r>
              <a:rPr lang="tr-TR" sz="2100" dirty="0" err="1"/>
              <a:t>city</a:t>
            </a:r>
            <a:r>
              <a:rPr lang="tr-TR" sz="2100" dirty="0"/>
              <a:t> </a:t>
            </a:r>
            <a:r>
              <a:rPr lang="tr-TR" sz="2100" dirty="0" err="1"/>
              <a:t>center</a:t>
            </a:r>
            <a:r>
              <a:rPr lang="tr-TR" sz="2100" dirty="0"/>
              <a:t>.</a:t>
            </a:r>
          </a:p>
          <a:p>
            <a:r>
              <a:rPr lang="tr-TR" sz="2100" dirty="0"/>
              <a:t>23. I ___________ a </a:t>
            </a:r>
            <a:r>
              <a:rPr lang="tr-TR" sz="2100" dirty="0" err="1"/>
              <a:t>message</a:t>
            </a:r>
            <a:r>
              <a:rPr lang="tr-TR" sz="2100" dirty="0"/>
              <a:t> </a:t>
            </a:r>
            <a:r>
              <a:rPr lang="tr-TR" sz="2100" dirty="0" err="1"/>
              <a:t>to</a:t>
            </a:r>
            <a:r>
              <a:rPr lang="tr-TR" sz="2100" dirty="0"/>
              <a:t> </a:t>
            </a:r>
            <a:r>
              <a:rPr lang="tr-TR" sz="2100" dirty="0" err="1"/>
              <a:t>my</a:t>
            </a:r>
            <a:r>
              <a:rPr lang="tr-TR" sz="2100" dirty="0"/>
              <a:t> </a:t>
            </a:r>
            <a:r>
              <a:rPr lang="tr-TR" sz="2100" dirty="0" err="1"/>
              <a:t>friend</a:t>
            </a:r>
            <a:r>
              <a:rPr lang="tr-TR" sz="2100" dirty="0"/>
              <a:t>.</a:t>
            </a:r>
          </a:p>
          <a:p>
            <a:r>
              <a:rPr lang="tr-TR" sz="2100" dirty="0"/>
              <a:t>24. Sam ___________ a lot of </a:t>
            </a:r>
            <a:r>
              <a:rPr lang="tr-TR" sz="2100" dirty="0" err="1"/>
              <a:t>photos</a:t>
            </a:r>
            <a:r>
              <a:rPr lang="tr-TR" sz="2100" dirty="0"/>
              <a:t> on his </a:t>
            </a:r>
            <a:r>
              <a:rPr lang="tr-TR" sz="2100" dirty="0" err="1"/>
              <a:t>holiday</a:t>
            </a:r>
            <a:r>
              <a:rPr lang="tr-TR" sz="2100" dirty="0"/>
              <a:t>.</a:t>
            </a:r>
          </a:p>
          <a:p>
            <a:r>
              <a:rPr lang="tr-TR" sz="2100" dirty="0"/>
              <a:t>25. I ___________ </a:t>
            </a:r>
            <a:r>
              <a:rPr lang="tr-TR" sz="2100" dirty="0" err="1"/>
              <a:t>all</a:t>
            </a:r>
            <a:r>
              <a:rPr lang="tr-TR" sz="2100" dirty="0"/>
              <a:t> of </a:t>
            </a:r>
            <a:r>
              <a:rPr lang="tr-TR" sz="2100" dirty="0" err="1"/>
              <a:t>my</a:t>
            </a:r>
            <a:r>
              <a:rPr lang="tr-TR" sz="2100" dirty="0"/>
              <a:t> </a:t>
            </a:r>
            <a:r>
              <a:rPr lang="tr-TR" sz="2100" dirty="0" err="1"/>
              <a:t>homework</a:t>
            </a:r>
            <a:r>
              <a:rPr lang="tr-TR" sz="2100" dirty="0"/>
              <a:t> </a:t>
            </a:r>
            <a:r>
              <a:rPr lang="tr-TR" sz="2100" dirty="0" err="1"/>
              <a:t>yesterday</a:t>
            </a:r>
            <a:r>
              <a:rPr lang="tr-TR" sz="2100" dirty="0"/>
              <a:t>.</a:t>
            </a:r>
          </a:p>
          <a:p>
            <a:r>
              <a:rPr lang="tr-TR" sz="2100" dirty="0"/>
              <a:t>26. My </a:t>
            </a:r>
            <a:r>
              <a:rPr lang="tr-TR" sz="2100" dirty="0" err="1"/>
              <a:t>father</a:t>
            </a:r>
            <a:r>
              <a:rPr lang="tr-TR" sz="2100" dirty="0"/>
              <a:t> ___________  </a:t>
            </a:r>
            <a:r>
              <a:rPr lang="tr-TR" sz="2100" dirty="0" err="1"/>
              <a:t>to</a:t>
            </a:r>
            <a:r>
              <a:rPr lang="tr-TR" sz="2100" dirty="0"/>
              <a:t> </a:t>
            </a:r>
            <a:r>
              <a:rPr lang="tr-TR" sz="2100" dirty="0" err="1"/>
              <a:t>the</a:t>
            </a:r>
            <a:r>
              <a:rPr lang="tr-TR" sz="2100" dirty="0"/>
              <a:t> </a:t>
            </a:r>
            <a:r>
              <a:rPr lang="tr-TR" sz="2100" dirty="0" err="1"/>
              <a:t>dentist</a:t>
            </a:r>
            <a:r>
              <a:rPr lang="tr-TR" sz="2100" dirty="0"/>
              <a:t> </a:t>
            </a:r>
            <a:r>
              <a:rPr lang="tr-TR" sz="2100" dirty="0" err="1"/>
              <a:t>two</a:t>
            </a:r>
            <a:r>
              <a:rPr lang="tr-TR" sz="2100" dirty="0"/>
              <a:t> </a:t>
            </a:r>
            <a:r>
              <a:rPr lang="tr-TR" sz="2100" dirty="0" err="1"/>
              <a:t>months</a:t>
            </a:r>
            <a:r>
              <a:rPr lang="tr-TR" sz="2100" dirty="0"/>
              <a:t> </a:t>
            </a:r>
            <a:r>
              <a:rPr lang="tr-TR" sz="2100" dirty="0" err="1"/>
              <a:t>ago</a:t>
            </a:r>
            <a:r>
              <a:rPr lang="tr-TR" sz="2100" dirty="0"/>
              <a:t>.</a:t>
            </a:r>
          </a:p>
          <a:p>
            <a:r>
              <a:rPr lang="tr-TR" sz="2100" dirty="0"/>
              <a:t>27. Jennifer ___________  </a:t>
            </a:r>
            <a:r>
              <a:rPr lang="tr-TR" sz="2100" dirty="0" err="1"/>
              <a:t>some</a:t>
            </a:r>
            <a:r>
              <a:rPr lang="tr-TR" sz="2100" dirty="0"/>
              <a:t> </a:t>
            </a:r>
            <a:r>
              <a:rPr lang="tr-TR" sz="2100" dirty="0" err="1"/>
              <a:t>shopping</a:t>
            </a:r>
            <a:r>
              <a:rPr lang="tr-TR" sz="2100" dirty="0"/>
              <a:t> </a:t>
            </a:r>
            <a:r>
              <a:rPr lang="tr-TR" sz="2100" dirty="0" err="1"/>
              <a:t>for</a:t>
            </a:r>
            <a:r>
              <a:rPr lang="tr-TR" sz="2100" dirty="0"/>
              <a:t> </a:t>
            </a:r>
            <a:r>
              <a:rPr lang="tr-TR" sz="2100" dirty="0" err="1"/>
              <a:t>dinner</a:t>
            </a:r>
            <a:r>
              <a:rPr lang="tr-TR" sz="2100" dirty="0"/>
              <a:t>.</a:t>
            </a:r>
          </a:p>
          <a:p>
            <a:r>
              <a:rPr lang="tr-TR" sz="2100" dirty="0"/>
              <a:t>28. My </a:t>
            </a:r>
            <a:r>
              <a:rPr lang="tr-TR" sz="2100" dirty="0" err="1"/>
              <a:t>mother</a:t>
            </a:r>
            <a:r>
              <a:rPr lang="tr-TR" sz="2100" dirty="0"/>
              <a:t> ___________  a </a:t>
            </a:r>
            <a:r>
              <a:rPr lang="tr-TR" sz="2100" dirty="0" err="1"/>
              <a:t>cake</a:t>
            </a:r>
            <a:r>
              <a:rPr lang="tr-TR" sz="2100" dirty="0"/>
              <a:t> </a:t>
            </a:r>
            <a:r>
              <a:rPr lang="tr-TR" sz="2100" dirty="0" err="1"/>
              <a:t>for</a:t>
            </a:r>
            <a:r>
              <a:rPr lang="tr-TR" sz="2100" dirty="0"/>
              <a:t> </a:t>
            </a:r>
            <a:r>
              <a:rPr lang="tr-TR" sz="2100" dirty="0" err="1"/>
              <a:t>the</a:t>
            </a:r>
            <a:r>
              <a:rPr lang="tr-TR" sz="2100" dirty="0"/>
              <a:t> </a:t>
            </a:r>
            <a:r>
              <a:rPr lang="tr-TR" sz="2100" dirty="0" err="1"/>
              <a:t>guests</a:t>
            </a:r>
            <a:r>
              <a:rPr lang="tr-TR" sz="2100" dirty="0"/>
              <a:t> </a:t>
            </a:r>
            <a:r>
              <a:rPr lang="tr-TR" sz="2100" dirty="0" err="1"/>
              <a:t>yesterday</a:t>
            </a:r>
            <a:r>
              <a:rPr lang="tr-TR" sz="2100" dirty="0"/>
              <a:t> </a:t>
            </a:r>
            <a:r>
              <a:rPr lang="tr-TR" sz="2100" dirty="0" err="1"/>
              <a:t>afternoon</a:t>
            </a:r>
            <a:r>
              <a:rPr lang="tr-TR" sz="2100" dirty="0"/>
              <a:t>.</a:t>
            </a:r>
          </a:p>
          <a:p>
            <a:r>
              <a:rPr lang="tr-TR" sz="2100" dirty="0"/>
              <a:t>29. 30. I  ___________  </a:t>
            </a:r>
            <a:r>
              <a:rPr lang="tr-TR" sz="2100" dirty="0" err="1"/>
              <a:t>my</a:t>
            </a:r>
            <a:r>
              <a:rPr lang="tr-TR" sz="2100" dirty="0"/>
              <a:t> </a:t>
            </a:r>
            <a:r>
              <a:rPr lang="tr-TR" sz="2100" dirty="0" err="1"/>
              <a:t>room</a:t>
            </a:r>
            <a:r>
              <a:rPr lang="tr-TR" sz="2100" dirty="0"/>
              <a:t> </a:t>
            </a:r>
            <a:r>
              <a:rPr lang="tr-TR" sz="2100" dirty="0" err="1"/>
              <a:t>and</a:t>
            </a:r>
            <a:r>
              <a:rPr lang="tr-TR" sz="2100" dirty="0"/>
              <a:t> ___________  </a:t>
            </a:r>
            <a:r>
              <a:rPr lang="tr-TR" sz="2100" dirty="0" err="1"/>
              <a:t>my</a:t>
            </a:r>
            <a:r>
              <a:rPr lang="tr-TR" sz="2100" dirty="0"/>
              <a:t> </a:t>
            </a:r>
            <a:r>
              <a:rPr lang="tr-TR" sz="2100" dirty="0" err="1"/>
              <a:t>desk</a:t>
            </a:r>
            <a:r>
              <a:rPr lang="tr-TR" sz="2100" dirty="0"/>
              <a:t> </a:t>
            </a:r>
            <a:r>
              <a:rPr lang="tr-TR" sz="2100" dirty="0" err="1"/>
              <a:t>last</a:t>
            </a:r>
            <a:r>
              <a:rPr lang="tr-TR" sz="2100" dirty="0"/>
              <a:t> </a:t>
            </a:r>
            <a:r>
              <a:rPr lang="tr-TR" sz="2100" dirty="0" err="1"/>
              <a:t>week</a:t>
            </a:r>
            <a:r>
              <a:rPr lang="tr-TR" sz="2100" dirty="0"/>
              <a:t>.</a:t>
            </a:r>
          </a:p>
          <a:p>
            <a:endParaRPr lang="tr-TR" dirty="0"/>
          </a:p>
        </p:txBody>
      </p:sp>
    </p:spTree>
    <p:extLst>
      <p:ext uri="{BB962C8B-B14F-4D97-AF65-F5344CB8AC3E}">
        <p14:creationId xmlns:p14="http://schemas.microsoft.com/office/powerpoint/2010/main" val="665167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key</a:t>
            </a:r>
            <a:endParaRPr lang="tr-TR" dirty="0"/>
          </a:p>
        </p:txBody>
      </p:sp>
      <p:sp>
        <p:nvSpPr>
          <p:cNvPr id="3" name="İçerik Yer Tutucusu 2"/>
          <p:cNvSpPr>
            <a:spLocks noGrp="1"/>
          </p:cNvSpPr>
          <p:nvPr>
            <p:ph idx="1"/>
          </p:nvPr>
        </p:nvSpPr>
        <p:spPr>
          <a:xfrm>
            <a:off x="2589212" y="1349115"/>
            <a:ext cx="8915400" cy="4886793"/>
          </a:xfrm>
        </p:spPr>
        <p:txBody>
          <a:bodyPr>
            <a:normAutofit fontScale="85000" lnSpcReduction="10000"/>
          </a:bodyPr>
          <a:lstStyle/>
          <a:p>
            <a:r>
              <a:rPr lang="tr-TR" sz="2400" dirty="0"/>
              <a:t>17. I sent  a lot of </a:t>
            </a:r>
            <a:r>
              <a:rPr lang="tr-TR" sz="2400" dirty="0" err="1"/>
              <a:t>emails</a:t>
            </a:r>
            <a:r>
              <a:rPr lang="tr-TR" sz="2400" dirty="0"/>
              <a:t> </a:t>
            </a:r>
            <a:r>
              <a:rPr lang="tr-TR" sz="2400" dirty="0" err="1"/>
              <a:t>to</a:t>
            </a:r>
            <a:r>
              <a:rPr lang="tr-TR" sz="2400" dirty="0"/>
              <a:t> </a:t>
            </a:r>
            <a:r>
              <a:rPr lang="tr-TR" sz="2400" dirty="0" err="1"/>
              <a:t>the</a:t>
            </a:r>
            <a:r>
              <a:rPr lang="tr-TR" sz="2400" dirty="0"/>
              <a:t> </a:t>
            </a:r>
            <a:r>
              <a:rPr lang="tr-TR" sz="2400" dirty="0" err="1"/>
              <a:t>customers</a:t>
            </a:r>
            <a:r>
              <a:rPr lang="tr-TR" sz="2400" dirty="0"/>
              <a:t> </a:t>
            </a:r>
            <a:r>
              <a:rPr lang="tr-TR" sz="2400" dirty="0" err="1"/>
              <a:t>last</a:t>
            </a:r>
            <a:r>
              <a:rPr lang="tr-TR" sz="2400" dirty="0"/>
              <a:t> </a:t>
            </a:r>
            <a:r>
              <a:rPr lang="tr-TR" sz="2400" dirty="0" err="1"/>
              <a:t>month</a:t>
            </a:r>
            <a:r>
              <a:rPr lang="tr-TR" sz="2400" dirty="0"/>
              <a:t>.</a:t>
            </a:r>
          </a:p>
          <a:p>
            <a:r>
              <a:rPr lang="tr-TR" sz="2400" dirty="0"/>
              <a:t>18. My </a:t>
            </a:r>
            <a:r>
              <a:rPr lang="tr-TR" sz="2400" dirty="0" err="1"/>
              <a:t>team</a:t>
            </a:r>
            <a:r>
              <a:rPr lang="tr-TR" sz="2400" dirty="0"/>
              <a:t>   </a:t>
            </a:r>
            <a:r>
              <a:rPr lang="tr-TR" sz="2400" dirty="0" err="1"/>
              <a:t>won</a:t>
            </a:r>
            <a:r>
              <a:rPr lang="tr-TR" sz="2400" dirty="0"/>
              <a:t>   </a:t>
            </a:r>
            <a:r>
              <a:rPr lang="tr-TR" sz="2400" dirty="0" err="1"/>
              <a:t>the</a:t>
            </a:r>
            <a:r>
              <a:rPr lang="tr-TR" sz="2400" dirty="0"/>
              <a:t> </a:t>
            </a:r>
            <a:r>
              <a:rPr lang="tr-TR" sz="2400" dirty="0" err="1"/>
              <a:t>football</a:t>
            </a:r>
            <a:r>
              <a:rPr lang="tr-TR" sz="2400" dirty="0"/>
              <a:t> </a:t>
            </a:r>
            <a:r>
              <a:rPr lang="tr-TR" sz="2400" dirty="0" err="1"/>
              <a:t>match</a:t>
            </a:r>
            <a:r>
              <a:rPr lang="tr-TR" sz="2400" dirty="0"/>
              <a:t> </a:t>
            </a:r>
            <a:r>
              <a:rPr lang="tr-TR" sz="2400" dirty="0" err="1"/>
              <a:t>last</a:t>
            </a:r>
            <a:r>
              <a:rPr lang="tr-TR" sz="2400" dirty="0"/>
              <a:t> </a:t>
            </a:r>
            <a:r>
              <a:rPr lang="tr-TR" sz="2400" dirty="0" err="1"/>
              <a:t>weekend</a:t>
            </a:r>
            <a:r>
              <a:rPr lang="tr-TR" sz="2400" dirty="0"/>
              <a:t>. </a:t>
            </a:r>
          </a:p>
          <a:p>
            <a:r>
              <a:rPr lang="tr-TR" sz="2400" dirty="0"/>
              <a:t>19.20. </a:t>
            </a:r>
            <a:r>
              <a:rPr lang="tr-TR" sz="2400" dirty="0" err="1"/>
              <a:t>Last</a:t>
            </a:r>
            <a:r>
              <a:rPr lang="tr-TR" sz="2400" dirty="0"/>
              <a:t> </a:t>
            </a:r>
            <a:r>
              <a:rPr lang="tr-TR" sz="2400" dirty="0" err="1"/>
              <a:t>year</a:t>
            </a:r>
            <a:r>
              <a:rPr lang="tr-TR" sz="2400" dirty="0"/>
              <a:t> I   </a:t>
            </a:r>
            <a:r>
              <a:rPr lang="tr-TR" sz="2400" dirty="0" err="1"/>
              <a:t>studied</a:t>
            </a:r>
            <a:r>
              <a:rPr lang="tr-TR" sz="2400" dirty="0"/>
              <a:t>   hard </a:t>
            </a:r>
            <a:r>
              <a:rPr lang="tr-TR" sz="2400" dirty="0" err="1"/>
              <a:t>and</a:t>
            </a:r>
            <a:r>
              <a:rPr lang="tr-TR" sz="2400" dirty="0"/>
              <a:t>  </a:t>
            </a:r>
            <a:r>
              <a:rPr lang="tr-TR" sz="2400" dirty="0" err="1"/>
              <a:t>passed</a:t>
            </a:r>
            <a:r>
              <a:rPr lang="tr-TR" sz="2400" dirty="0"/>
              <a:t>  </a:t>
            </a:r>
            <a:r>
              <a:rPr lang="tr-TR" sz="2400" dirty="0" err="1"/>
              <a:t>all</a:t>
            </a:r>
            <a:r>
              <a:rPr lang="tr-TR" sz="2400" dirty="0"/>
              <a:t> </a:t>
            </a:r>
            <a:r>
              <a:rPr lang="tr-TR" sz="2400" dirty="0" err="1"/>
              <a:t>my</a:t>
            </a:r>
            <a:r>
              <a:rPr lang="tr-TR" sz="2400" dirty="0"/>
              <a:t> </a:t>
            </a:r>
            <a:r>
              <a:rPr lang="tr-TR" sz="2400" dirty="0" err="1"/>
              <a:t>exams</a:t>
            </a:r>
            <a:r>
              <a:rPr lang="tr-TR" sz="2400" dirty="0"/>
              <a:t>.</a:t>
            </a:r>
          </a:p>
          <a:p>
            <a:r>
              <a:rPr lang="tr-TR" sz="2400" dirty="0"/>
              <a:t>21. My </a:t>
            </a:r>
            <a:r>
              <a:rPr lang="tr-TR" sz="2400" dirty="0" err="1"/>
              <a:t>mother</a:t>
            </a:r>
            <a:r>
              <a:rPr lang="tr-TR" sz="2400" dirty="0"/>
              <a:t>  </a:t>
            </a:r>
            <a:r>
              <a:rPr lang="tr-TR" sz="2400" dirty="0" err="1"/>
              <a:t>cleaned</a:t>
            </a:r>
            <a:r>
              <a:rPr lang="tr-TR" sz="2400" dirty="0"/>
              <a:t>   </a:t>
            </a:r>
            <a:r>
              <a:rPr lang="tr-TR" sz="2400" dirty="0" err="1"/>
              <a:t>the</a:t>
            </a:r>
            <a:r>
              <a:rPr lang="tr-TR" sz="2400" dirty="0"/>
              <a:t> </a:t>
            </a:r>
            <a:r>
              <a:rPr lang="tr-TR" sz="2400" dirty="0" err="1"/>
              <a:t>house</a:t>
            </a:r>
            <a:r>
              <a:rPr lang="tr-TR" sz="2400" dirty="0"/>
              <a:t> </a:t>
            </a:r>
            <a:r>
              <a:rPr lang="tr-TR" sz="2400" dirty="0" err="1"/>
              <a:t>last</a:t>
            </a:r>
            <a:r>
              <a:rPr lang="tr-TR" sz="2400" dirty="0"/>
              <a:t> </a:t>
            </a:r>
            <a:r>
              <a:rPr lang="tr-TR" sz="2400" dirty="0" err="1"/>
              <a:t>weekend</a:t>
            </a:r>
            <a:r>
              <a:rPr lang="tr-TR" sz="2400" dirty="0"/>
              <a:t>. </a:t>
            </a:r>
          </a:p>
          <a:p>
            <a:r>
              <a:rPr lang="tr-TR" sz="2400" dirty="0"/>
              <a:t>22. </a:t>
            </a:r>
            <a:r>
              <a:rPr lang="tr-TR" sz="2400" dirty="0" err="1"/>
              <a:t>They</a:t>
            </a:r>
            <a:r>
              <a:rPr lang="tr-TR" sz="2400" dirty="0"/>
              <a:t>  </a:t>
            </a:r>
            <a:r>
              <a:rPr lang="tr-TR" sz="2400" dirty="0" err="1"/>
              <a:t>built</a:t>
            </a:r>
            <a:r>
              <a:rPr lang="tr-TR" sz="2400" dirty="0"/>
              <a:t>   a </a:t>
            </a:r>
            <a:r>
              <a:rPr lang="tr-TR" sz="2400" dirty="0" err="1"/>
              <a:t>new</a:t>
            </a:r>
            <a:r>
              <a:rPr lang="tr-TR" sz="2400" dirty="0"/>
              <a:t> Library in </a:t>
            </a:r>
            <a:r>
              <a:rPr lang="tr-TR" sz="2400" dirty="0" err="1"/>
              <a:t>the</a:t>
            </a:r>
            <a:r>
              <a:rPr lang="tr-TR" sz="2400" dirty="0"/>
              <a:t> </a:t>
            </a:r>
            <a:r>
              <a:rPr lang="tr-TR" sz="2400" dirty="0" err="1"/>
              <a:t>city</a:t>
            </a:r>
            <a:r>
              <a:rPr lang="tr-TR" sz="2400" dirty="0"/>
              <a:t> </a:t>
            </a:r>
            <a:r>
              <a:rPr lang="tr-TR" sz="2400" dirty="0" err="1"/>
              <a:t>center</a:t>
            </a:r>
            <a:r>
              <a:rPr lang="tr-TR" sz="2400" dirty="0"/>
              <a:t>.</a:t>
            </a:r>
          </a:p>
          <a:p>
            <a:r>
              <a:rPr lang="tr-TR" sz="2400" dirty="0"/>
              <a:t>23. I  </a:t>
            </a:r>
            <a:r>
              <a:rPr lang="tr-TR" sz="2400" dirty="0" err="1"/>
              <a:t>wrote</a:t>
            </a:r>
            <a:r>
              <a:rPr lang="tr-TR" sz="2400" dirty="0"/>
              <a:t>   a </a:t>
            </a:r>
            <a:r>
              <a:rPr lang="tr-TR" sz="2400" dirty="0" err="1"/>
              <a:t>message</a:t>
            </a:r>
            <a:r>
              <a:rPr lang="tr-TR" sz="2400" dirty="0"/>
              <a:t> </a:t>
            </a:r>
            <a:r>
              <a:rPr lang="tr-TR" sz="2400" dirty="0" err="1"/>
              <a:t>to</a:t>
            </a:r>
            <a:r>
              <a:rPr lang="tr-TR" sz="2400" dirty="0"/>
              <a:t> </a:t>
            </a:r>
            <a:r>
              <a:rPr lang="tr-TR" sz="2400" dirty="0" err="1"/>
              <a:t>my</a:t>
            </a:r>
            <a:r>
              <a:rPr lang="tr-TR" sz="2400" dirty="0"/>
              <a:t> </a:t>
            </a:r>
            <a:r>
              <a:rPr lang="tr-TR" sz="2400" dirty="0" err="1"/>
              <a:t>friend</a:t>
            </a:r>
            <a:r>
              <a:rPr lang="tr-TR" sz="2400" dirty="0"/>
              <a:t>.</a:t>
            </a:r>
          </a:p>
          <a:p>
            <a:r>
              <a:rPr lang="tr-TR" sz="2400" dirty="0"/>
              <a:t>24. Sam   </a:t>
            </a:r>
            <a:r>
              <a:rPr lang="tr-TR" sz="2400" dirty="0" err="1"/>
              <a:t>took</a:t>
            </a:r>
            <a:r>
              <a:rPr lang="tr-TR" sz="2400" dirty="0"/>
              <a:t>   a lot of </a:t>
            </a:r>
            <a:r>
              <a:rPr lang="tr-TR" sz="2400" dirty="0" err="1"/>
              <a:t>photos</a:t>
            </a:r>
            <a:r>
              <a:rPr lang="tr-TR" sz="2400" dirty="0"/>
              <a:t> on his </a:t>
            </a:r>
            <a:r>
              <a:rPr lang="tr-TR" sz="2400" dirty="0" err="1"/>
              <a:t>holiday</a:t>
            </a:r>
            <a:r>
              <a:rPr lang="tr-TR" sz="2400" dirty="0"/>
              <a:t>.</a:t>
            </a:r>
          </a:p>
          <a:p>
            <a:r>
              <a:rPr lang="tr-TR" sz="2400" dirty="0"/>
              <a:t>25. I   </a:t>
            </a:r>
            <a:r>
              <a:rPr lang="tr-TR" sz="2400" dirty="0" err="1"/>
              <a:t>did</a:t>
            </a:r>
            <a:r>
              <a:rPr lang="tr-TR" sz="2400" dirty="0"/>
              <a:t>  </a:t>
            </a:r>
            <a:r>
              <a:rPr lang="tr-TR" sz="2400" dirty="0" err="1"/>
              <a:t>all</a:t>
            </a:r>
            <a:r>
              <a:rPr lang="tr-TR" sz="2400" dirty="0"/>
              <a:t> of </a:t>
            </a:r>
            <a:r>
              <a:rPr lang="tr-TR" sz="2400" dirty="0" err="1"/>
              <a:t>my</a:t>
            </a:r>
            <a:r>
              <a:rPr lang="tr-TR" sz="2400" dirty="0"/>
              <a:t> </a:t>
            </a:r>
            <a:r>
              <a:rPr lang="tr-TR" sz="2400" dirty="0" err="1"/>
              <a:t>homework</a:t>
            </a:r>
            <a:r>
              <a:rPr lang="tr-TR" sz="2400" dirty="0"/>
              <a:t> </a:t>
            </a:r>
            <a:r>
              <a:rPr lang="tr-TR" sz="2400" dirty="0" err="1"/>
              <a:t>yesterday</a:t>
            </a:r>
            <a:r>
              <a:rPr lang="tr-TR" sz="2400" dirty="0"/>
              <a:t>.</a:t>
            </a:r>
          </a:p>
          <a:p>
            <a:r>
              <a:rPr lang="tr-TR" sz="2400" dirty="0"/>
              <a:t>26. My </a:t>
            </a:r>
            <a:r>
              <a:rPr lang="tr-TR" sz="2400" dirty="0" err="1"/>
              <a:t>father</a:t>
            </a:r>
            <a:r>
              <a:rPr lang="tr-TR" sz="2400" dirty="0"/>
              <a:t>   </a:t>
            </a:r>
            <a:r>
              <a:rPr lang="tr-TR" sz="2400" dirty="0" err="1"/>
              <a:t>went</a:t>
            </a:r>
            <a:r>
              <a:rPr lang="tr-TR" sz="2400" dirty="0"/>
              <a:t>    </a:t>
            </a:r>
            <a:r>
              <a:rPr lang="tr-TR" sz="2400" dirty="0" err="1"/>
              <a:t>to</a:t>
            </a:r>
            <a:r>
              <a:rPr lang="tr-TR" sz="2400" dirty="0"/>
              <a:t> </a:t>
            </a:r>
            <a:r>
              <a:rPr lang="tr-TR" sz="2400" dirty="0" err="1"/>
              <a:t>the</a:t>
            </a:r>
            <a:r>
              <a:rPr lang="tr-TR" sz="2400" dirty="0"/>
              <a:t> </a:t>
            </a:r>
            <a:r>
              <a:rPr lang="tr-TR" sz="2400" dirty="0" err="1"/>
              <a:t>dentist</a:t>
            </a:r>
            <a:r>
              <a:rPr lang="tr-TR" sz="2400" dirty="0"/>
              <a:t> </a:t>
            </a:r>
            <a:r>
              <a:rPr lang="tr-TR" sz="2400" dirty="0" err="1"/>
              <a:t>two</a:t>
            </a:r>
            <a:r>
              <a:rPr lang="tr-TR" sz="2400" dirty="0"/>
              <a:t> </a:t>
            </a:r>
            <a:r>
              <a:rPr lang="tr-TR" sz="2400" dirty="0" err="1"/>
              <a:t>months</a:t>
            </a:r>
            <a:r>
              <a:rPr lang="tr-TR" sz="2400" dirty="0"/>
              <a:t> </a:t>
            </a:r>
            <a:r>
              <a:rPr lang="tr-TR" sz="2400" dirty="0" err="1"/>
              <a:t>ago</a:t>
            </a:r>
            <a:r>
              <a:rPr lang="tr-TR" sz="2400" dirty="0"/>
              <a:t>.</a:t>
            </a:r>
          </a:p>
          <a:p>
            <a:r>
              <a:rPr lang="tr-TR" sz="2400" dirty="0"/>
              <a:t>27. Jennifer  </a:t>
            </a:r>
            <a:r>
              <a:rPr lang="tr-TR" sz="2400" dirty="0" err="1"/>
              <a:t>did</a:t>
            </a:r>
            <a:r>
              <a:rPr lang="tr-TR" sz="2400" dirty="0"/>
              <a:t>    </a:t>
            </a:r>
            <a:r>
              <a:rPr lang="tr-TR" sz="2400" dirty="0" err="1"/>
              <a:t>some</a:t>
            </a:r>
            <a:r>
              <a:rPr lang="tr-TR" sz="2400" dirty="0"/>
              <a:t> </a:t>
            </a:r>
            <a:r>
              <a:rPr lang="tr-TR" sz="2400" dirty="0" err="1"/>
              <a:t>shopping</a:t>
            </a:r>
            <a:r>
              <a:rPr lang="tr-TR" sz="2400" dirty="0"/>
              <a:t> </a:t>
            </a:r>
            <a:r>
              <a:rPr lang="tr-TR" sz="2400" dirty="0" err="1"/>
              <a:t>for</a:t>
            </a:r>
            <a:r>
              <a:rPr lang="tr-TR" sz="2400" dirty="0"/>
              <a:t> </a:t>
            </a:r>
            <a:r>
              <a:rPr lang="tr-TR" sz="2400" dirty="0" err="1"/>
              <a:t>dinner</a:t>
            </a:r>
            <a:r>
              <a:rPr lang="tr-TR" sz="2400" dirty="0"/>
              <a:t>.</a:t>
            </a:r>
          </a:p>
          <a:p>
            <a:r>
              <a:rPr lang="tr-TR" sz="2400" dirty="0"/>
              <a:t>28. My </a:t>
            </a:r>
            <a:r>
              <a:rPr lang="tr-TR" sz="2400" dirty="0" err="1"/>
              <a:t>mother</a:t>
            </a:r>
            <a:r>
              <a:rPr lang="tr-TR" sz="2400" dirty="0"/>
              <a:t>   </a:t>
            </a:r>
            <a:r>
              <a:rPr lang="tr-TR" sz="2400" dirty="0" err="1"/>
              <a:t>made</a:t>
            </a:r>
            <a:r>
              <a:rPr lang="tr-TR" sz="2400" dirty="0"/>
              <a:t>   a </a:t>
            </a:r>
            <a:r>
              <a:rPr lang="tr-TR" sz="2400" dirty="0" err="1"/>
              <a:t>cake</a:t>
            </a:r>
            <a:r>
              <a:rPr lang="tr-TR" sz="2400" dirty="0"/>
              <a:t> </a:t>
            </a:r>
            <a:r>
              <a:rPr lang="tr-TR" sz="2400" dirty="0" err="1"/>
              <a:t>for</a:t>
            </a:r>
            <a:r>
              <a:rPr lang="tr-TR" sz="2400" dirty="0"/>
              <a:t> </a:t>
            </a:r>
            <a:r>
              <a:rPr lang="tr-TR" sz="2400" dirty="0" err="1"/>
              <a:t>the</a:t>
            </a:r>
            <a:r>
              <a:rPr lang="tr-TR" sz="2400" dirty="0"/>
              <a:t> </a:t>
            </a:r>
            <a:r>
              <a:rPr lang="tr-TR" sz="2400" dirty="0" err="1"/>
              <a:t>guests</a:t>
            </a:r>
            <a:r>
              <a:rPr lang="tr-TR" sz="2400" dirty="0"/>
              <a:t> </a:t>
            </a:r>
            <a:r>
              <a:rPr lang="tr-TR" sz="2400" dirty="0" err="1"/>
              <a:t>yesterday</a:t>
            </a:r>
            <a:r>
              <a:rPr lang="tr-TR" sz="2400" dirty="0"/>
              <a:t> </a:t>
            </a:r>
            <a:r>
              <a:rPr lang="tr-TR" sz="2400" dirty="0" err="1"/>
              <a:t>afternoon</a:t>
            </a:r>
            <a:r>
              <a:rPr lang="tr-TR" sz="2400" dirty="0"/>
              <a:t>.</a:t>
            </a:r>
          </a:p>
          <a:p>
            <a:r>
              <a:rPr lang="tr-TR" sz="2400" dirty="0"/>
              <a:t>29. 30.  I   </a:t>
            </a:r>
            <a:r>
              <a:rPr lang="tr-TR" sz="2400" dirty="0" err="1"/>
              <a:t>cleaned</a:t>
            </a:r>
            <a:r>
              <a:rPr lang="tr-TR" sz="2400" dirty="0"/>
              <a:t>   </a:t>
            </a:r>
            <a:r>
              <a:rPr lang="tr-TR" sz="2400" dirty="0" err="1"/>
              <a:t>my</a:t>
            </a:r>
            <a:r>
              <a:rPr lang="tr-TR" sz="2400" dirty="0"/>
              <a:t> </a:t>
            </a:r>
            <a:r>
              <a:rPr lang="tr-TR" sz="2400" dirty="0" err="1"/>
              <a:t>room</a:t>
            </a:r>
            <a:r>
              <a:rPr lang="tr-TR" sz="2400" dirty="0"/>
              <a:t> </a:t>
            </a:r>
            <a:r>
              <a:rPr lang="tr-TR" sz="2400" dirty="0" err="1"/>
              <a:t>and</a:t>
            </a:r>
            <a:r>
              <a:rPr lang="tr-TR" sz="2400" dirty="0"/>
              <a:t>    </a:t>
            </a:r>
            <a:r>
              <a:rPr lang="tr-TR" sz="2400" dirty="0" err="1"/>
              <a:t>tidied</a:t>
            </a:r>
            <a:r>
              <a:rPr lang="tr-TR" sz="2400" dirty="0"/>
              <a:t>   </a:t>
            </a:r>
            <a:r>
              <a:rPr lang="tr-TR" sz="2400" dirty="0" err="1"/>
              <a:t>my</a:t>
            </a:r>
            <a:r>
              <a:rPr lang="tr-TR" sz="2400" dirty="0"/>
              <a:t> </a:t>
            </a:r>
            <a:r>
              <a:rPr lang="tr-TR" sz="2400" dirty="0" err="1"/>
              <a:t>desk</a:t>
            </a:r>
            <a:r>
              <a:rPr lang="tr-TR" sz="2400" dirty="0"/>
              <a:t> </a:t>
            </a:r>
            <a:r>
              <a:rPr lang="tr-TR" sz="2400" dirty="0" err="1"/>
              <a:t>last</a:t>
            </a:r>
            <a:r>
              <a:rPr lang="tr-TR" sz="2400" dirty="0"/>
              <a:t> </a:t>
            </a:r>
            <a:r>
              <a:rPr lang="tr-TR" sz="2400" dirty="0" err="1"/>
              <a:t>week</a:t>
            </a:r>
            <a:r>
              <a:rPr lang="tr-TR" sz="2400" dirty="0"/>
              <a:t>.</a:t>
            </a:r>
          </a:p>
          <a:p>
            <a:endParaRPr lang="tr-TR" dirty="0"/>
          </a:p>
        </p:txBody>
      </p:sp>
    </p:spTree>
    <p:extLst>
      <p:ext uri="{BB962C8B-B14F-4D97-AF65-F5344CB8AC3E}">
        <p14:creationId xmlns:p14="http://schemas.microsoft.com/office/powerpoint/2010/main" val="4017770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finish</a:t>
            </a:r>
            <a:r>
              <a:rPr lang="tr-TR" dirty="0"/>
              <a:t> / </a:t>
            </a:r>
            <a:r>
              <a:rPr lang="tr-TR" dirty="0" err="1"/>
              <a:t>enjoy</a:t>
            </a:r>
            <a:r>
              <a:rPr lang="tr-TR" dirty="0"/>
              <a:t> / pay / </a:t>
            </a:r>
            <a:r>
              <a:rPr lang="tr-TR" dirty="0" err="1"/>
              <a:t>have</a:t>
            </a:r>
            <a:r>
              <a:rPr lang="tr-TR" dirty="0"/>
              <a:t> X 2 / </a:t>
            </a:r>
            <a:r>
              <a:rPr lang="tr-TR" dirty="0" err="1"/>
              <a:t>drink</a:t>
            </a:r>
            <a:r>
              <a:rPr lang="tr-TR" dirty="0"/>
              <a:t> / </a:t>
            </a:r>
            <a:r>
              <a:rPr lang="tr-TR" dirty="0" err="1"/>
              <a:t>go</a:t>
            </a:r>
            <a:r>
              <a:rPr lang="tr-TR" dirty="0"/>
              <a:t> / </a:t>
            </a:r>
            <a:r>
              <a:rPr lang="tr-TR" dirty="0" err="1"/>
              <a:t>tell</a:t>
            </a:r>
            <a:r>
              <a:rPr lang="tr-TR" dirty="0"/>
              <a:t>  /  </a:t>
            </a:r>
            <a:r>
              <a:rPr lang="tr-TR" dirty="0" err="1"/>
              <a:t>watch</a:t>
            </a:r>
            <a:r>
              <a:rPr lang="tr-TR" dirty="0"/>
              <a:t> / </a:t>
            </a:r>
            <a:r>
              <a:rPr lang="tr-TR" dirty="0" err="1"/>
              <a:t>leave</a:t>
            </a:r>
            <a:r>
              <a:rPr lang="tr-TR" dirty="0"/>
              <a:t>  / </a:t>
            </a:r>
            <a:r>
              <a:rPr lang="tr-TR" dirty="0" err="1"/>
              <a:t>want</a:t>
            </a:r>
            <a:r>
              <a:rPr lang="tr-TR" dirty="0"/>
              <a:t> / listen  /  buy  / start / </a:t>
            </a:r>
            <a:r>
              <a:rPr lang="tr-TR" dirty="0" err="1"/>
              <a:t>to</a:t>
            </a:r>
            <a:r>
              <a:rPr lang="tr-TR" dirty="0"/>
              <a:t> be X 2 /  </a:t>
            </a:r>
            <a:r>
              <a:rPr lang="tr-TR" dirty="0" err="1"/>
              <a:t>eat</a:t>
            </a:r>
            <a:r>
              <a:rPr lang="tr-TR" dirty="0"/>
              <a:t>  / </a:t>
            </a:r>
            <a:r>
              <a:rPr lang="tr-TR" dirty="0" err="1"/>
              <a:t>meet</a:t>
            </a:r>
            <a:r>
              <a:rPr lang="tr-TR" dirty="0"/>
              <a:t> /  talk</a:t>
            </a:r>
            <a:br>
              <a:rPr lang="tr-TR" dirty="0"/>
            </a:br>
            <a:endParaRPr lang="tr-TR" dirty="0"/>
          </a:p>
        </p:txBody>
      </p:sp>
      <p:sp>
        <p:nvSpPr>
          <p:cNvPr id="3" name="İçerik Yer Tutucusu 2"/>
          <p:cNvSpPr>
            <a:spLocks noGrp="1"/>
          </p:cNvSpPr>
          <p:nvPr>
            <p:ph idx="1"/>
          </p:nvPr>
        </p:nvSpPr>
        <p:spPr>
          <a:xfrm>
            <a:off x="2008682" y="2083633"/>
            <a:ext cx="9495930" cy="4467069"/>
          </a:xfrm>
        </p:spPr>
        <p:txBody>
          <a:bodyPr>
            <a:normAutofit/>
          </a:bodyPr>
          <a:lstStyle/>
          <a:p>
            <a:r>
              <a:rPr lang="tr-TR" sz="2000" dirty="0"/>
              <a:t>I ___________ </a:t>
            </a:r>
            <a:r>
              <a:rPr lang="tr-TR" sz="2000" dirty="0" err="1"/>
              <a:t>my</a:t>
            </a:r>
            <a:r>
              <a:rPr lang="tr-TR" sz="2000" dirty="0"/>
              <a:t> </a:t>
            </a:r>
            <a:r>
              <a:rPr lang="tr-TR" sz="2000" dirty="0" err="1"/>
              <a:t>friends</a:t>
            </a:r>
            <a:r>
              <a:rPr lang="tr-TR" sz="2000" dirty="0"/>
              <a:t> </a:t>
            </a:r>
            <a:r>
              <a:rPr lang="tr-TR" sz="2000" dirty="0" err="1"/>
              <a:t>last</a:t>
            </a:r>
            <a:r>
              <a:rPr lang="tr-TR" sz="2000" dirty="0"/>
              <a:t> </a:t>
            </a:r>
            <a:r>
              <a:rPr lang="tr-TR" sz="2000" dirty="0" err="1"/>
              <a:t>weekend.First</a:t>
            </a:r>
            <a:r>
              <a:rPr lang="tr-TR" sz="2000" dirty="0"/>
              <a:t> </a:t>
            </a:r>
            <a:r>
              <a:rPr lang="tr-TR" sz="2000" dirty="0" err="1"/>
              <a:t>we</a:t>
            </a:r>
            <a:r>
              <a:rPr lang="tr-TR" sz="2000" dirty="0"/>
              <a:t> ___________ </a:t>
            </a:r>
            <a:r>
              <a:rPr lang="tr-TR" sz="2000" dirty="0" err="1"/>
              <a:t>lunch</a:t>
            </a:r>
            <a:r>
              <a:rPr lang="tr-TR" sz="2000" dirty="0"/>
              <a:t> </a:t>
            </a:r>
            <a:r>
              <a:rPr lang="tr-TR" sz="2000" dirty="0" err="1"/>
              <a:t>together</a:t>
            </a:r>
            <a:r>
              <a:rPr lang="tr-TR" sz="2000" dirty="0"/>
              <a:t> in a </a:t>
            </a:r>
            <a:r>
              <a:rPr lang="tr-TR" sz="2000" dirty="0" err="1"/>
              <a:t>good</a:t>
            </a:r>
            <a:r>
              <a:rPr lang="tr-TR" sz="2000" dirty="0"/>
              <a:t> </a:t>
            </a:r>
            <a:r>
              <a:rPr lang="tr-TR" sz="2000" dirty="0" err="1"/>
              <a:t>restaurant</a:t>
            </a:r>
            <a:r>
              <a:rPr lang="tr-TR" sz="2000" dirty="0"/>
              <a:t>. I ___________ </a:t>
            </a:r>
            <a:r>
              <a:rPr lang="tr-TR" sz="2000" dirty="0" err="1"/>
              <a:t>chicken</a:t>
            </a:r>
            <a:r>
              <a:rPr lang="tr-TR" sz="2000" dirty="0"/>
              <a:t> </a:t>
            </a:r>
            <a:r>
              <a:rPr lang="tr-TR" sz="2000" dirty="0" err="1"/>
              <a:t>for</a:t>
            </a:r>
            <a:r>
              <a:rPr lang="tr-TR" sz="2000" dirty="0"/>
              <a:t> </a:t>
            </a:r>
            <a:r>
              <a:rPr lang="tr-TR" sz="2000" dirty="0" err="1"/>
              <a:t>Lunch</a:t>
            </a:r>
            <a:r>
              <a:rPr lang="tr-TR" sz="2000" dirty="0"/>
              <a:t>. </a:t>
            </a:r>
            <a:r>
              <a:rPr lang="tr-TR" sz="2000" dirty="0" err="1"/>
              <a:t>It</a:t>
            </a:r>
            <a:r>
              <a:rPr lang="tr-TR" sz="2000" dirty="0"/>
              <a:t> ___________ </a:t>
            </a:r>
            <a:r>
              <a:rPr lang="tr-TR" sz="2000" dirty="0" err="1"/>
              <a:t>really</a:t>
            </a:r>
            <a:r>
              <a:rPr lang="tr-TR" sz="2000" dirty="0"/>
              <a:t> </a:t>
            </a:r>
            <a:r>
              <a:rPr lang="tr-TR" sz="2000" dirty="0" err="1"/>
              <a:t>delicious</a:t>
            </a:r>
            <a:r>
              <a:rPr lang="tr-TR" sz="2000" dirty="0"/>
              <a:t>. </a:t>
            </a:r>
            <a:r>
              <a:rPr lang="tr-TR" sz="2000" dirty="0" err="1"/>
              <a:t>We</a:t>
            </a:r>
            <a:r>
              <a:rPr lang="tr-TR" sz="2000" dirty="0"/>
              <a:t> ___________ </a:t>
            </a:r>
            <a:r>
              <a:rPr lang="tr-TR" sz="2000" dirty="0" err="1"/>
              <a:t>about</a:t>
            </a:r>
            <a:r>
              <a:rPr lang="tr-TR" sz="2000" dirty="0"/>
              <a:t> </a:t>
            </a:r>
            <a:r>
              <a:rPr lang="tr-TR" sz="2000" dirty="0" err="1"/>
              <a:t>our</a:t>
            </a:r>
            <a:r>
              <a:rPr lang="tr-TR" sz="2000" dirty="0"/>
              <a:t> </a:t>
            </a:r>
            <a:r>
              <a:rPr lang="tr-TR" sz="2000" dirty="0" err="1"/>
              <a:t>week</a:t>
            </a:r>
            <a:r>
              <a:rPr lang="tr-TR" sz="2000" dirty="0"/>
              <a:t> </a:t>
            </a:r>
            <a:r>
              <a:rPr lang="tr-TR" sz="2000" dirty="0" err="1"/>
              <a:t>and</a:t>
            </a:r>
            <a:r>
              <a:rPr lang="tr-TR" sz="2000" dirty="0"/>
              <a:t> </a:t>
            </a:r>
            <a:r>
              <a:rPr lang="tr-TR" sz="2000" dirty="0" err="1"/>
              <a:t>jobs</a:t>
            </a:r>
            <a:r>
              <a:rPr lang="tr-TR" sz="2000" dirty="0"/>
              <a:t>. </a:t>
            </a:r>
            <a:r>
              <a:rPr lang="tr-TR" sz="2000" dirty="0" err="1"/>
              <a:t>Everybody</a:t>
            </a:r>
            <a:r>
              <a:rPr lang="tr-TR" sz="2000" dirty="0"/>
              <a:t>___________ a </a:t>
            </a:r>
            <a:r>
              <a:rPr lang="tr-TR" sz="2000" dirty="0" err="1"/>
              <a:t>different</a:t>
            </a:r>
            <a:r>
              <a:rPr lang="tr-TR" sz="2000" dirty="0"/>
              <a:t> </a:t>
            </a:r>
            <a:r>
              <a:rPr lang="tr-TR" sz="2000" dirty="0" err="1"/>
              <a:t>story</a:t>
            </a:r>
            <a:r>
              <a:rPr lang="tr-TR" sz="2000" dirty="0"/>
              <a:t>. </a:t>
            </a:r>
            <a:r>
              <a:rPr lang="tr-TR" sz="2000" dirty="0" err="1"/>
              <a:t>We</a:t>
            </a:r>
            <a:r>
              <a:rPr lang="tr-TR" sz="2000" dirty="0"/>
              <a:t> ___________ </a:t>
            </a:r>
            <a:r>
              <a:rPr lang="tr-TR" sz="2000" dirty="0" err="1"/>
              <a:t>Turkish</a:t>
            </a:r>
            <a:r>
              <a:rPr lang="tr-TR" sz="2000" dirty="0"/>
              <a:t> </a:t>
            </a:r>
            <a:r>
              <a:rPr lang="tr-TR" sz="2000" dirty="0" err="1"/>
              <a:t>coffee</a:t>
            </a:r>
            <a:r>
              <a:rPr lang="tr-TR" sz="2000" dirty="0"/>
              <a:t> </a:t>
            </a:r>
            <a:r>
              <a:rPr lang="tr-TR" sz="2000" dirty="0" err="1"/>
              <a:t>after</a:t>
            </a:r>
            <a:r>
              <a:rPr lang="tr-TR" sz="2000" dirty="0"/>
              <a:t> </a:t>
            </a:r>
            <a:r>
              <a:rPr lang="tr-TR" sz="2000" dirty="0" err="1"/>
              <a:t>dinner</a:t>
            </a:r>
            <a:r>
              <a:rPr lang="tr-TR" sz="2000" dirty="0"/>
              <a:t>. </a:t>
            </a:r>
            <a:r>
              <a:rPr lang="tr-TR" sz="2000" dirty="0" err="1"/>
              <a:t>We</a:t>
            </a:r>
            <a:r>
              <a:rPr lang="tr-TR" sz="2000" dirty="0"/>
              <a:t> ___________ </a:t>
            </a:r>
            <a:r>
              <a:rPr lang="tr-TR" sz="2000" dirty="0" err="1"/>
              <a:t>the</a:t>
            </a:r>
            <a:r>
              <a:rPr lang="tr-TR" sz="2000" dirty="0"/>
              <a:t> </a:t>
            </a:r>
            <a:r>
              <a:rPr lang="tr-TR" sz="2000" dirty="0" err="1"/>
              <a:t>bill</a:t>
            </a:r>
            <a:r>
              <a:rPr lang="tr-TR" sz="2000" dirty="0"/>
              <a:t> </a:t>
            </a:r>
            <a:r>
              <a:rPr lang="tr-TR" sz="2000" dirty="0" err="1"/>
              <a:t>and</a:t>
            </a:r>
            <a:r>
              <a:rPr lang="tr-TR" sz="2000" dirty="0"/>
              <a:t> ___________  </a:t>
            </a:r>
            <a:r>
              <a:rPr lang="tr-TR" sz="2000" dirty="0" err="1"/>
              <a:t>the</a:t>
            </a:r>
            <a:r>
              <a:rPr lang="tr-TR" sz="2000" dirty="0"/>
              <a:t> </a:t>
            </a:r>
            <a:r>
              <a:rPr lang="tr-TR" sz="2000" dirty="0" err="1"/>
              <a:t>restaurant</a:t>
            </a:r>
            <a:r>
              <a:rPr lang="tr-TR" sz="2000" dirty="0"/>
              <a:t> in </a:t>
            </a:r>
            <a:r>
              <a:rPr lang="tr-TR" sz="2000" dirty="0" err="1"/>
              <a:t>good</a:t>
            </a:r>
            <a:r>
              <a:rPr lang="tr-TR" sz="2000" dirty="0"/>
              <a:t> </a:t>
            </a:r>
            <a:r>
              <a:rPr lang="tr-TR" sz="2000" dirty="0" err="1"/>
              <a:t>mood</a:t>
            </a:r>
            <a:r>
              <a:rPr lang="tr-TR" sz="2000" dirty="0"/>
              <a:t>.</a:t>
            </a:r>
          </a:p>
          <a:p>
            <a:r>
              <a:rPr lang="tr-TR" sz="2000" dirty="0" err="1"/>
              <a:t>We</a:t>
            </a:r>
            <a:r>
              <a:rPr lang="tr-TR" sz="2000" dirty="0"/>
              <a:t> ___________ </a:t>
            </a:r>
            <a:r>
              <a:rPr lang="tr-TR" sz="2000" dirty="0" err="1"/>
              <a:t>to</a:t>
            </a:r>
            <a:r>
              <a:rPr lang="tr-TR" sz="2000" dirty="0"/>
              <a:t> </a:t>
            </a:r>
            <a:r>
              <a:rPr lang="tr-TR" sz="2000" dirty="0" err="1"/>
              <a:t>go</a:t>
            </a:r>
            <a:r>
              <a:rPr lang="tr-TR" sz="2000" dirty="0"/>
              <a:t> </a:t>
            </a:r>
            <a:r>
              <a:rPr lang="tr-TR" sz="2000" dirty="0" err="1"/>
              <a:t>to</a:t>
            </a:r>
            <a:r>
              <a:rPr lang="tr-TR" sz="2000" dirty="0"/>
              <a:t> </a:t>
            </a:r>
            <a:r>
              <a:rPr lang="tr-TR" sz="2000" dirty="0" err="1"/>
              <a:t>the</a:t>
            </a:r>
            <a:r>
              <a:rPr lang="tr-TR" sz="2000" dirty="0"/>
              <a:t> </a:t>
            </a:r>
            <a:r>
              <a:rPr lang="tr-TR" sz="2000" dirty="0" err="1"/>
              <a:t>cinema</a:t>
            </a:r>
            <a:r>
              <a:rPr lang="tr-TR" sz="2000" dirty="0"/>
              <a:t>. </a:t>
            </a:r>
            <a:r>
              <a:rPr lang="tr-TR" sz="2000" dirty="0" err="1"/>
              <a:t>There</a:t>
            </a:r>
            <a:r>
              <a:rPr lang="tr-TR" sz="2000" dirty="0"/>
              <a:t>  ___________  Street </a:t>
            </a:r>
            <a:r>
              <a:rPr lang="tr-TR" sz="2000" dirty="0" err="1"/>
              <a:t>Bands</a:t>
            </a:r>
            <a:r>
              <a:rPr lang="tr-TR" sz="2000" dirty="0"/>
              <a:t> on </a:t>
            </a:r>
            <a:r>
              <a:rPr lang="tr-TR" sz="2000" dirty="0" err="1"/>
              <a:t>the</a:t>
            </a:r>
            <a:r>
              <a:rPr lang="tr-TR" sz="2000" dirty="0"/>
              <a:t> </a:t>
            </a:r>
            <a:r>
              <a:rPr lang="tr-TR" sz="2000" dirty="0" err="1"/>
              <a:t>way</a:t>
            </a:r>
            <a:r>
              <a:rPr lang="tr-TR" sz="2000" dirty="0"/>
              <a:t> </a:t>
            </a:r>
            <a:r>
              <a:rPr lang="tr-TR" sz="2000" dirty="0" err="1"/>
              <a:t>to</a:t>
            </a:r>
            <a:r>
              <a:rPr lang="tr-TR" sz="2000" dirty="0"/>
              <a:t> </a:t>
            </a:r>
            <a:r>
              <a:rPr lang="tr-TR" sz="2000" dirty="0" err="1"/>
              <a:t>the</a:t>
            </a:r>
            <a:r>
              <a:rPr lang="tr-TR" sz="2000" dirty="0"/>
              <a:t> </a:t>
            </a:r>
            <a:r>
              <a:rPr lang="tr-TR" sz="2000" dirty="0" err="1"/>
              <a:t>cinema</a:t>
            </a:r>
            <a:r>
              <a:rPr lang="tr-TR" sz="2000" dirty="0"/>
              <a:t>. </a:t>
            </a:r>
            <a:r>
              <a:rPr lang="tr-TR" sz="2000" dirty="0" err="1"/>
              <a:t>We</a:t>
            </a:r>
            <a:r>
              <a:rPr lang="tr-TR" sz="2000" dirty="0"/>
              <a:t> ___________ </a:t>
            </a:r>
            <a:r>
              <a:rPr lang="tr-TR" sz="2000" dirty="0" err="1"/>
              <a:t>to</a:t>
            </a:r>
            <a:r>
              <a:rPr lang="tr-TR" sz="2000" dirty="0"/>
              <a:t> </a:t>
            </a:r>
            <a:r>
              <a:rPr lang="tr-TR" sz="2000" dirty="0" err="1"/>
              <a:t>super</a:t>
            </a:r>
            <a:r>
              <a:rPr lang="tr-TR" sz="2000" dirty="0"/>
              <a:t> </a:t>
            </a:r>
            <a:r>
              <a:rPr lang="tr-TR" sz="2000" dirty="0" err="1"/>
              <a:t>songs</a:t>
            </a:r>
            <a:r>
              <a:rPr lang="tr-TR" sz="2000" dirty="0"/>
              <a:t> </a:t>
            </a:r>
            <a:r>
              <a:rPr lang="tr-TR" sz="2000" dirty="0" err="1"/>
              <a:t>and</a:t>
            </a:r>
            <a:r>
              <a:rPr lang="tr-TR" sz="2000" dirty="0"/>
              <a:t>  ___________ </a:t>
            </a:r>
            <a:r>
              <a:rPr lang="tr-TR" sz="2000" dirty="0" err="1"/>
              <a:t>fun</a:t>
            </a:r>
            <a:r>
              <a:rPr lang="tr-TR" sz="2000" dirty="0"/>
              <a:t>. </a:t>
            </a:r>
            <a:r>
              <a:rPr lang="tr-TR" sz="2000" dirty="0" err="1"/>
              <a:t>Then</a:t>
            </a:r>
            <a:r>
              <a:rPr lang="tr-TR" sz="2000" dirty="0"/>
              <a:t> </a:t>
            </a:r>
            <a:r>
              <a:rPr lang="tr-TR" sz="2000" dirty="0" err="1"/>
              <a:t>we</a:t>
            </a:r>
            <a:r>
              <a:rPr lang="tr-TR" sz="2000" dirty="0"/>
              <a:t> ___________ </a:t>
            </a:r>
            <a:r>
              <a:rPr lang="tr-TR" sz="2000" dirty="0" err="1"/>
              <a:t>to</a:t>
            </a:r>
            <a:r>
              <a:rPr lang="tr-TR" sz="2000" dirty="0"/>
              <a:t> </a:t>
            </a:r>
            <a:r>
              <a:rPr lang="tr-TR" sz="2000" dirty="0" err="1"/>
              <a:t>the</a:t>
            </a:r>
            <a:r>
              <a:rPr lang="tr-TR" sz="2000" dirty="0"/>
              <a:t> </a:t>
            </a:r>
            <a:r>
              <a:rPr lang="tr-TR" sz="2000" dirty="0" err="1"/>
              <a:t>cinema</a:t>
            </a:r>
            <a:r>
              <a:rPr lang="tr-TR" sz="2000" dirty="0"/>
              <a:t> </a:t>
            </a:r>
            <a:r>
              <a:rPr lang="tr-TR" sz="2000" dirty="0" err="1"/>
              <a:t>and</a:t>
            </a:r>
            <a:r>
              <a:rPr lang="tr-TR" sz="2000" dirty="0"/>
              <a:t> ___________ </a:t>
            </a:r>
            <a:r>
              <a:rPr lang="tr-TR" sz="2000" dirty="0" err="1"/>
              <a:t>the</a:t>
            </a:r>
            <a:r>
              <a:rPr lang="tr-TR" sz="2000" dirty="0"/>
              <a:t> </a:t>
            </a:r>
            <a:r>
              <a:rPr lang="tr-TR" sz="2000" dirty="0" err="1"/>
              <a:t>tickets</a:t>
            </a:r>
            <a:r>
              <a:rPr lang="tr-TR" sz="2000" dirty="0"/>
              <a:t>. </a:t>
            </a:r>
            <a:r>
              <a:rPr lang="tr-TR" sz="2000" dirty="0" err="1"/>
              <a:t>We</a:t>
            </a:r>
            <a:r>
              <a:rPr lang="tr-TR" sz="2000" dirty="0"/>
              <a:t> ___________ a </a:t>
            </a:r>
            <a:r>
              <a:rPr lang="tr-TR" sz="2000" dirty="0" err="1"/>
              <a:t>comedy</a:t>
            </a:r>
            <a:r>
              <a:rPr lang="tr-TR" sz="2000" dirty="0"/>
              <a:t> film. </a:t>
            </a:r>
            <a:r>
              <a:rPr lang="tr-TR" sz="2000" dirty="0" err="1"/>
              <a:t>The</a:t>
            </a:r>
            <a:r>
              <a:rPr lang="tr-TR" sz="2000" dirty="0"/>
              <a:t> film ___________ at 7:30 </a:t>
            </a:r>
            <a:r>
              <a:rPr lang="tr-TR" sz="2000" dirty="0" err="1"/>
              <a:t>and</a:t>
            </a:r>
            <a:r>
              <a:rPr lang="tr-TR" sz="2000" dirty="0"/>
              <a:t> ___________ at 10 </a:t>
            </a:r>
            <a:r>
              <a:rPr lang="tr-TR" sz="2000" dirty="0" err="1"/>
              <a:t>o’clock</a:t>
            </a:r>
            <a:r>
              <a:rPr lang="tr-TR" sz="2000" dirty="0"/>
              <a:t>. </a:t>
            </a:r>
            <a:r>
              <a:rPr lang="tr-TR" sz="2000" dirty="0" err="1"/>
              <a:t>We</a:t>
            </a:r>
            <a:r>
              <a:rPr lang="tr-TR" sz="2000" dirty="0"/>
              <a:t> ___________ at </a:t>
            </a:r>
            <a:r>
              <a:rPr lang="tr-TR" sz="2000" dirty="0" err="1"/>
              <a:t>the</a:t>
            </a:r>
            <a:r>
              <a:rPr lang="tr-TR" sz="2000" dirty="0"/>
              <a:t> </a:t>
            </a:r>
            <a:r>
              <a:rPr lang="tr-TR" sz="2000" dirty="0" err="1"/>
              <a:t>weekend</a:t>
            </a:r>
            <a:r>
              <a:rPr lang="tr-TR" sz="2000" dirty="0"/>
              <a:t> a lot. </a:t>
            </a:r>
          </a:p>
          <a:p>
            <a:endParaRPr lang="tr-TR" dirty="0"/>
          </a:p>
        </p:txBody>
      </p:sp>
    </p:spTree>
    <p:extLst>
      <p:ext uri="{BB962C8B-B14F-4D97-AF65-F5344CB8AC3E}">
        <p14:creationId xmlns:p14="http://schemas.microsoft.com/office/powerpoint/2010/main" val="2361712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TotalTime>
  <Words>2137</Words>
  <Application>Microsoft Office PowerPoint</Application>
  <PresentationFormat>Geniş ekran</PresentationFormat>
  <Paragraphs>106</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Century Gothic</vt:lpstr>
      <vt:lpstr>Times New Roman</vt:lpstr>
      <vt:lpstr>Verdana</vt:lpstr>
      <vt:lpstr>Wingdings 3</vt:lpstr>
      <vt:lpstr>Duman</vt:lpstr>
      <vt:lpstr>T.C. AKDENİZ ÜNİVERSİTESİ Uzaktan Eğitim Uygulama ve Araştırma Merkezi (AKUZEM)</vt:lpstr>
      <vt:lpstr>İNGİLİZCE 2 DERSİ 8. HAFTA ALIŞTIRMALARI </vt:lpstr>
      <vt:lpstr>invited / enjoy / walk / thank  / wear / come  / go X 2 / lose / buy X 3 / rain / to be / play / give /  call / cost </vt:lpstr>
      <vt:lpstr>key</vt:lpstr>
      <vt:lpstr>PowerPoint Sunusu</vt:lpstr>
      <vt:lpstr>key</vt:lpstr>
      <vt:lpstr>write/ make / send /  do X 2   / clean X 2 /  win  /  build/ / take / pass / go / study / tidy </vt:lpstr>
      <vt:lpstr>key</vt:lpstr>
      <vt:lpstr>finish / enjoy / pay / have X 2 / drink / go / tell  /  watch / leave  / want / listen  /  buy  / start / to be X 2 /  eat  / meet /  talk </vt:lpstr>
      <vt:lpstr>key</vt:lpstr>
      <vt:lpstr>Alex, arkadaşı Lucy’den bahsediyor. Simple Present ve Simple Past Tense’i kullanıyor.  Aşağıdaki parantezdeki fiillerin doğru hallerini  ‘Simple Present ve Simple Past Tense’ den doğru zamanı seçerek doldurunuz. </vt:lpstr>
      <vt:lpstr>key</vt:lpstr>
      <vt:lpstr>PowerPoint Sunusu</vt:lpstr>
      <vt:lpstr>Complete the Stories with the Past Simple form of the verbs in brackets: </vt:lpstr>
      <vt:lpstr>key</vt:lpstr>
      <vt:lpstr>F. Ada Lovelace</vt:lpstr>
      <vt:lpstr>key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AKDENİZ ÜNİVERSİTESİ Uzaktan Eğitim Uygulama ve Araştırma Merkezi (AKUZEM)</dc:title>
  <dc:creator>Windows User</dc:creator>
  <cp:lastModifiedBy>Windows User</cp:lastModifiedBy>
  <cp:revision>7</cp:revision>
  <dcterms:created xsi:type="dcterms:W3CDTF">2020-03-30T16:18:47Z</dcterms:created>
  <dcterms:modified xsi:type="dcterms:W3CDTF">2020-03-30T17:36:36Z</dcterms:modified>
</cp:coreProperties>
</file>