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  <p:sldId id="270" r:id="rId10"/>
    <p:sldId id="269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26.3.2020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26.3.2020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tr-TR" sz="2000" b="1" dirty="0" smtClean="0"/>
              <a:t>DERS NOTU</a:t>
            </a:r>
          </a:p>
          <a:p>
            <a:pPr algn="just">
              <a:defRPr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DERSİN ADI İŞ HAYATI İÇİN İNGİLİZCE            HAFTA NO 8</a:t>
            </a:r>
          </a:p>
          <a:p>
            <a:pPr algn="just">
              <a:defRPr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KONU BAŞLIĞI </a:t>
            </a: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Making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Requests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Writing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	 YAYIMDÖNEMİ BAHAR </a:t>
            </a:r>
          </a:p>
          <a:p>
            <a:pPr algn="just">
              <a:defRPr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ÖĞRETİM ELEMANI  </a:t>
            </a: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Öğr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.Gör. Funda </a:t>
            </a: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Günata</a:t>
            </a: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1800" dirty="0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1800" dirty="0" smtClean="0"/>
              <a:t>T.C. AKDENİZ ÜNİVERSİTESİ Uzaktan Eğitim Uygulama ve Araştırma Merkezi (AKUZEM)</a:t>
            </a:r>
            <a:endParaRPr lang="tr-TR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Thank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!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Sorularınız için lütfen öğretim görevlisiyle iletişime geçiniz.</a:t>
            </a:r>
          </a:p>
          <a:p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any</a:t>
            </a:r>
            <a:r>
              <a:rPr lang="tr-TR" dirty="0" smtClean="0"/>
              <a:t> </a:t>
            </a:r>
            <a:r>
              <a:rPr lang="tr-TR" dirty="0" err="1" smtClean="0"/>
              <a:t>questions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today’s</a:t>
            </a:r>
            <a:r>
              <a:rPr lang="tr-TR" dirty="0" smtClean="0"/>
              <a:t> </a:t>
            </a:r>
            <a:r>
              <a:rPr lang="tr-TR" dirty="0" err="1" smtClean="0"/>
              <a:t>lesson</a:t>
            </a:r>
            <a:r>
              <a:rPr lang="tr-TR" dirty="0" smtClean="0"/>
              <a:t>, </a:t>
            </a:r>
            <a:r>
              <a:rPr lang="tr-TR" dirty="0" err="1" smtClean="0"/>
              <a:t>you</a:t>
            </a:r>
            <a:r>
              <a:rPr lang="tr-TR" dirty="0" smtClean="0"/>
              <a:t> can </a:t>
            </a:r>
            <a:r>
              <a:rPr lang="tr-TR" dirty="0" err="1" smtClean="0"/>
              <a:t>keep</a:t>
            </a:r>
            <a:r>
              <a:rPr lang="tr-TR" dirty="0" smtClean="0"/>
              <a:t> in </a:t>
            </a:r>
            <a:r>
              <a:rPr lang="tr-TR" dirty="0" err="1" smtClean="0"/>
              <a:t>touch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lecturer</a:t>
            </a:r>
            <a:r>
              <a:rPr lang="tr-TR" dirty="0" smtClean="0"/>
              <a:t> </a:t>
            </a:r>
            <a:r>
              <a:rPr lang="tr-TR" dirty="0" err="1" smtClean="0"/>
              <a:t>via</a:t>
            </a:r>
            <a:r>
              <a:rPr lang="tr-TR" dirty="0" smtClean="0"/>
              <a:t> </a:t>
            </a:r>
            <a:r>
              <a:rPr lang="tr-TR" dirty="0" err="1" smtClean="0"/>
              <a:t>email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İÇİNDEKİLER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Making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Requests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Writing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MAKING REQUESTS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Can / </a:t>
            </a:r>
            <a:r>
              <a:rPr lang="tr-TR" sz="3200" dirty="0" err="1" smtClean="0"/>
              <a:t>Could</a:t>
            </a:r>
            <a:r>
              <a:rPr lang="tr-TR" sz="3200" dirty="0" smtClean="0"/>
              <a:t> </a:t>
            </a:r>
            <a:r>
              <a:rPr lang="tr-TR" sz="3200" dirty="0" err="1" smtClean="0"/>
              <a:t>you</a:t>
            </a:r>
            <a:r>
              <a:rPr lang="tr-TR" sz="3200" dirty="0" smtClean="0"/>
              <a:t> (</a:t>
            </a:r>
            <a:r>
              <a:rPr lang="tr-TR" sz="3200" dirty="0" err="1" smtClean="0"/>
              <a:t>possibly</a:t>
            </a:r>
            <a:r>
              <a:rPr lang="tr-TR" sz="3200" dirty="0" smtClean="0"/>
              <a:t>)…..?</a:t>
            </a:r>
          </a:p>
          <a:p>
            <a:r>
              <a:rPr lang="tr-TR" sz="3200" dirty="0" err="1" smtClean="0"/>
              <a:t>Would</a:t>
            </a:r>
            <a:r>
              <a:rPr lang="tr-TR" sz="3200" dirty="0" smtClean="0"/>
              <a:t> </a:t>
            </a:r>
            <a:r>
              <a:rPr lang="tr-TR" sz="3200" dirty="0" err="1" smtClean="0"/>
              <a:t>you</a:t>
            </a:r>
            <a:r>
              <a:rPr lang="tr-TR" sz="3200" dirty="0" smtClean="0"/>
              <a:t> </a:t>
            </a:r>
            <a:r>
              <a:rPr lang="tr-TR" sz="3200" dirty="0" err="1" smtClean="0"/>
              <a:t>mind</a:t>
            </a:r>
            <a:r>
              <a:rPr lang="tr-TR" sz="3200" dirty="0" smtClean="0"/>
              <a:t>……?</a:t>
            </a:r>
          </a:p>
          <a:p>
            <a:r>
              <a:rPr lang="tr-TR" sz="3200" dirty="0" err="1" smtClean="0"/>
              <a:t>Yes</a:t>
            </a:r>
            <a:r>
              <a:rPr lang="tr-TR" sz="3200" dirty="0" smtClean="0"/>
              <a:t>, of </a:t>
            </a:r>
            <a:r>
              <a:rPr lang="tr-TR" sz="3200" dirty="0" err="1" smtClean="0"/>
              <a:t>course</a:t>
            </a:r>
            <a:r>
              <a:rPr lang="tr-TR" sz="3200" dirty="0" smtClean="0"/>
              <a:t>.</a:t>
            </a:r>
          </a:p>
          <a:p>
            <a:r>
              <a:rPr lang="tr-TR" sz="3200" dirty="0" smtClean="0"/>
              <a:t>Sure. / No problem.</a:t>
            </a:r>
          </a:p>
          <a:p>
            <a:r>
              <a:rPr lang="tr-TR" sz="3200" dirty="0" err="1" smtClean="0"/>
              <a:t>I’m</a:t>
            </a:r>
            <a:r>
              <a:rPr lang="tr-TR" sz="3200" dirty="0" smtClean="0"/>
              <a:t> </a:t>
            </a:r>
            <a:r>
              <a:rPr lang="tr-TR" sz="3200" dirty="0" err="1" smtClean="0"/>
              <a:t>sorry</a:t>
            </a:r>
            <a:r>
              <a:rPr lang="tr-TR" sz="3200" dirty="0" smtClean="0"/>
              <a:t>, but…..</a:t>
            </a:r>
          </a:p>
          <a:p>
            <a:r>
              <a:rPr lang="tr-TR" sz="3200" dirty="0" smtClean="0"/>
              <a:t>Of </a:t>
            </a:r>
            <a:r>
              <a:rPr lang="tr-TR" sz="3200" dirty="0" err="1" smtClean="0"/>
              <a:t>course</a:t>
            </a:r>
            <a:r>
              <a:rPr lang="tr-TR" sz="3200" dirty="0" smtClean="0"/>
              <a:t> not.</a:t>
            </a:r>
            <a:endParaRPr lang="tr-TR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Can / </a:t>
            </a:r>
            <a:r>
              <a:rPr lang="tr-TR" sz="3200" dirty="0" err="1" smtClean="0">
                <a:solidFill>
                  <a:srgbClr val="FF0000"/>
                </a:solidFill>
              </a:rPr>
              <a:t>Could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 err="1" smtClean="0"/>
              <a:t>you</a:t>
            </a:r>
            <a:r>
              <a:rPr lang="tr-TR" sz="3200" dirty="0" smtClean="0"/>
              <a:t> </a:t>
            </a:r>
            <a:r>
              <a:rPr lang="tr-TR" sz="3200" dirty="0" err="1" smtClean="0"/>
              <a:t>open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window</a:t>
            </a:r>
            <a:r>
              <a:rPr lang="tr-TR" sz="3200" dirty="0" smtClean="0"/>
              <a:t>, </a:t>
            </a:r>
            <a:r>
              <a:rPr lang="tr-TR" sz="3200" dirty="0" err="1" smtClean="0"/>
              <a:t>please</a:t>
            </a:r>
            <a:r>
              <a:rPr lang="tr-TR" sz="3200" dirty="0" smtClean="0"/>
              <a:t>?</a:t>
            </a:r>
          </a:p>
          <a:p>
            <a:r>
              <a:rPr lang="tr-TR" sz="3200" dirty="0" err="1" smtClean="0">
                <a:solidFill>
                  <a:srgbClr val="FF0000"/>
                </a:solidFill>
              </a:rPr>
              <a:t>Would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</a:rPr>
              <a:t>you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</a:rPr>
              <a:t>mind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 err="1" smtClean="0"/>
              <a:t>open</a:t>
            </a:r>
            <a:r>
              <a:rPr lang="tr-TR" sz="3200" dirty="0" err="1" smtClean="0">
                <a:solidFill>
                  <a:srgbClr val="FF0000"/>
                </a:solidFill>
              </a:rPr>
              <a:t>ing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window</a:t>
            </a:r>
            <a:r>
              <a:rPr lang="tr-TR" sz="3200" dirty="0" smtClean="0"/>
              <a:t>, </a:t>
            </a:r>
            <a:r>
              <a:rPr lang="tr-TR" sz="3200" dirty="0" err="1" smtClean="0"/>
              <a:t>please</a:t>
            </a:r>
            <a:r>
              <a:rPr lang="tr-TR" sz="3200" dirty="0" smtClean="0"/>
              <a:t>? </a:t>
            </a:r>
            <a:r>
              <a:rPr lang="tr-TR" sz="3200" dirty="0" err="1" smtClean="0"/>
              <a:t>In</a:t>
            </a:r>
            <a:r>
              <a:rPr lang="tr-TR" sz="3200" dirty="0" smtClean="0"/>
              <a:t> </a:t>
            </a:r>
            <a:r>
              <a:rPr lang="tr-TR" sz="3200" dirty="0" err="1" smtClean="0"/>
              <a:t>this</a:t>
            </a:r>
            <a:r>
              <a:rPr lang="tr-TR" sz="3200" dirty="0" smtClean="0"/>
              <a:t> </a:t>
            </a:r>
            <a:r>
              <a:rPr lang="tr-TR" sz="3200" dirty="0" err="1" smtClean="0"/>
              <a:t>sentence</a:t>
            </a:r>
            <a:r>
              <a:rPr lang="tr-TR" sz="3200" dirty="0" smtClean="0"/>
              <a:t>, </a:t>
            </a:r>
            <a:r>
              <a:rPr lang="tr-TR" sz="3200" dirty="0" err="1" smtClean="0"/>
              <a:t>we</a:t>
            </a:r>
            <a:r>
              <a:rPr lang="tr-TR" sz="3200" dirty="0" smtClean="0"/>
              <a:t> ask </a:t>
            </a:r>
            <a:r>
              <a:rPr lang="tr-TR" sz="3200" dirty="0" err="1" smtClean="0"/>
              <a:t>someone</a:t>
            </a:r>
            <a:r>
              <a:rPr lang="tr-TR" sz="3200" dirty="0" smtClean="0"/>
              <a:t> else </a:t>
            </a:r>
            <a:r>
              <a:rPr lang="tr-TR" sz="3200" dirty="0" err="1" smtClean="0"/>
              <a:t>to</a:t>
            </a:r>
            <a:r>
              <a:rPr lang="tr-TR" sz="3200" dirty="0" smtClean="0"/>
              <a:t> do </a:t>
            </a:r>
            <a:r>
              <a:rPr lang="tr-TR" sz="3200" dirty="0" err="1" smtClean="0"/>
              <a:t>something</a:t>
            </a:r>
            <a:r>
              <a:rPr lang="tr-TR" sz="3200" dirty="0" smtClean="0"/>
              <a:t>.</a:t>
            </a:r>
          </a:p>
          <a:p>
            <a:r>
              <a:rPr lang="tr-TR" sz="3200" dirty="0" err="1" smtClean="0">
                <a:solidFill>
                  <a:srgbClr val="FF0000"/>
                </a:solidFill>
              </a:rPr>
              <a:t>Would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</a:rPr>
              <a:t>you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</a:rPr>
              <a:t>mind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</a:rPr>
              <a:t>if</a:t>
            </a:r>
            <a:r>
              <a:rPr lang="tr-TR" sz="3200" dirty="0" smtClean="0">
                <a:solidFill>
                  <a:srgbClr val="FF0000"/>
                </a:solidFill>
              </a:rPr>
              <a:t> I </a:t>
            </a:r>
            <a:r>
              <a:rPr lang="tr-TR" sz="3200" dirty="0" err="1" smtClean="0">
                <a:solidFill>
                  <a:srgbClr val="FF0000"/>
                </a:solidFill>
              </a:rPr>
              <a:t>opened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window</a:t>
            </a:r>
            <a:r>
              <a:rPr lang="tr-TR" sz="3200" dirty="0" smtClean="0"/>
              <a:t>? is </a:t>
            </a:r>
            <a:r>
              <a:rPr lang="tr-TR" sz="3200" dirty="0" err="1" smtClean="0"/>
              <a:t>more</a:t>
            </a:r>
            <a:r>
              <a:rPr lang="tr-TR" sz="3200" dirty="0" smtClean="0"/>
              <a:t> </a:t>
            </a:r>
            <a:r>
              <a:rPr lang="tr-TR" sz="3200" dirty="0" err="1" smtClean="0"/>
              <a:t>polite</a:t>
            </a:r>
            <a:r>
              <a:rPr lang="tr-TR" sz="3200" dirty="0" smtClean="0"/>
              <a:t> </a:t>
            </a:r>
            <a:r>
              <a:rPr lang="tr-TR" sz="3200" dirty="0" err="1" smtClean="0"/>
              <a:t>than</a:t>
            </a:r>
            <a:endParaRPr lang="tr-TR" sz="3200" dirty="0" smtClean="0"/>
          </a:p>
          <a:p>
            <a:r>
              <a:rPr lang="tr-TR" sz="3200" dirty="0" smtClean="0">
                <a:solidFill>
                  <a:srgbClr val="FF0000"/>
                </a:solidFill>
              </a:rPr>
              <a:t>Do </a:t>
            </a:r>
            <a:r>
              <a:rPr lang="tr-TR" sz="3200" dirty="0" err="1" smtClean="0">
                <a:solidFill>
                  <a:srgbClr val="FF0000"/>
                </a:solidFill>
              </a:rPr>
              <a:t>you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</a:rPr>
              <a:t>mind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 err="1" smtClean="0"/>
              <a:t>if</a:t>
            </a:r>
            <a:r>
              <a:rPr lang="tr-TR" sz="3200" dirty="0" smtClean="0"/>
              <a:t> I </a:t>
            </a:r>
            <a:r>
              <a:rPr lang="tr-TR" sz="3200" dirty="0" err="1" smtClean="0">
                <a:solidFill>
                  <a:srgbClr val="FF0000"/>
                </a:solidFill>
              </a:rPr>
              <a:t>open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window</a:t>
            </a:r>
            <a:r>
              <a:rPr lang="tr-TR" sz="3200" dirty="0" smtClean="0"/>
              <a:t>?</a:t>
            </a:r>
            <a:endParaRPr lang="tr-TR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Complete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sentences</a:t>
            </a:r>
            <a:r>
              <a:rPr lang="tr-TR" sz="2400" dirty="0" smtClean="0"/>
              <a:t>.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z="3200" dirty="0" smtClean="0"/>
              <a:t>A:Hi, Sara.</a:t>
            </a:r>
          </a:p>
          <a:p>
            <a:r>
              <a:rPr lang="tr-TR" sz="3200" dirty="0" smtClean="0"/>
              <a:t>B:Hello, </a:t>
            </a:r>
            <a:r>
              <a:rPr lang="tr-TR" sz="3200" dirty="0" err="1" smtClean="0"/>
              <a:t>Lisa</a:t>
            </a:r>
            <a:r>
              <a:rPr lang="tr-TR" sz="3200" dirty="0" smtClean="0"/>
              <a:t>. ………</a:t>
            </a:r>
            <a:r>
              <a:rPr lang="tr-TR" sz="3200" dirty="0" err="1" smtClean="0"/>
              <a:t>you</a:t>
            </a:r>
            <a:r>
              <a:rPr lang="tr-TR" sz="3200" dirty="0" smtClean="0"/>
              <a:t> </a:t>
            </a:r>
            <a:r>
              <a:rPr lang="tr-TR" sz="3200" dirty="0" err="1" smtClean="0"/>
              <a:t>possibly</a:t>
            </a:r>
            <a:r>
              <a:rPr lang="tr-TR" sz="3200" dirty="0" smtClean="0"/>
              <a:t> </a:t>
            </a:r>
            <a:r>
              <a:rPr lang="tr-TR" sz="3200" dirty="0" err="1" smtClean="0"/>
              <a:t>give</a:t>
            </a:r>
            <a:r>
              <a:rPr lang="tr-TR" sz="3200" dirty="0" smtClean="0"/>
              <a:t> </a:t>
            </a:r>
            <a:r>
              <a:rPr lang="tr-TR" sz="3200" dirty="0" err="1" smtClean="0"/>
              <a:t>these</a:t>
            </a:r>
            <a:r>
              <a:rPr lang="tr-TR" sz="3200" dirty="0" smtClean="0"/>
              <a:t> </a:t>
            </a:r>
            <a:r>
              <a:rPr lang="tr-TR" sz="3200" dirty="0" err="1" smtClean="0"/>
              <a:t>files</a:t>
            </a:r>
            <a:r>
              <a:rPr lang="tr-TR" sz="3200" dirty="0" smtClean="0"/>
              <a:t> </a:t>
            </a:r>
            <a:r>
              <a:rPr lang="tr-TR" sz="3200" dirty="0" err="1" smtClean="0"/>
              <a:t>to</a:t>
            </a:r>
            <a:r>
              <a:rPr lang="tr-TR" sz="3200" dirty="0" smtClean="0"/>
              <a:t> Richard? He </a:t>
            </a:r>
            <a:r>
              <a:rPr lang="tr-TR" sz="3200" dirty="0" err="1" smtClean="0"/>
              <a:t>wants</a:t>
            </a:r>
            <a:r>
              <a:rPr lang="tr-TR" sz="3200" dirty="0" smtClean="0"/>
              <a:t> </a:t>
            </a:r>
            <a:r>
              <a:rPr lang="tr-TR" sz="3200" dirty="0" err="1" smtClean="0"/>
              <a:t>them</a:t>
            </a:r>
            <a:r>
              <a:rPr lang="tr-TR" sz="3200" dirty="0" smtClean="0"/>
              <a:t> </a:t>
            </a:r>
            <a:r>
              <a:rPr lang="tr-TR" sz="3200" dirty="0" err="1" smtClean="0"/>
              <a:t>pretty</a:t>
            </a:r>
            <a:r>
              <a:rPr lang="tr-TR" sz="3200" dirty="0" smtClean="0"/>
              <a:t> </a:t>
            </a:r>
            <a:r>
              <a:rPr lang="tr-TR" sz="3200" dirty="0" err="1" smtClean="0"/>
              <a:t>urgently</a:t>
            </a:r>
            <a:r>
              <a:rPr lang="tr-TR" sz="3200" dirty="0" smtClean="0"/>
              <a:t>.</a:t>
            </a:r>
          </a:p>
          <a:p>
            <a:r>
              <a:rPr lang="tr-TR" sz="3200" dirty="0" smtClean="0"/>
              <a:t>A:Yes, of </a:t>
            </a:r>
            <a:r>
              <a:rPr lang="tr-TR" sz="3200" dirty="0" err="1" smtClean="0"/>
              <a:t>course</a:t>
            </a:r>
            <a:r>
              <a:rPr lang="tr-TR" sz="3200" dirty="0" smtClean="0"/>
              <a:t>. </a:t>
            </a:r>
            <a:r>
              <a:rPr lang="tr-TR" sz="3200" dirty="0" err="1" smtClean="0"/>
              <a:t>Hello</a:t>
            </a:r>
            <a:r>
              <a:rPr lang="tr-TR" sz="3200" dirty="0" smtClean="0"/>
              <a:t>.</a:t>
            </a:r>
          </a:p>
          <a:p>
            <a:r>
              <a:rPr lang="tr-TR" sz="3200" dirty="0" smtClean="0"/>
              <a:t>B:Lisa, I </a:t>
            </a:r>
            <a:r>
              <a:rPr lang="tr-TR" sz="3200" dirty="0" err="1" smtClean="0"/>
              <a:t>really</a:t>
            </a:r>
            <a:r>
              <a:rPr lang="tr-TR" sz="3200" dirty="0" smtClean="0"/>
              <a:t> </a:t>
            </a:r>
            <a:r>
              <a:rPr lang="tr-TR" sz="3200" dirty="0" err="1" smtClean="0"/>
              <a:t>need</a:t>
            </a:r>
            <a:r>
              <a:rPr lang="tr-TR" sz="3200" dirty="0" smtClean="0"/>
              <a:t> </a:t>
            </a:r>
            <a:r>
              <a:rPr lang="tr-TR" sz="3200" dirty="0" err="1" smtClean="0"/>
              <a:t>that</a:t>
            </a:r>
            <a:r>
              <a:rPr lang="tr-TR" sz="3200" dirty="0" smtClean="0"/>
              <a:t> </a:t>
            </a:r>
            <a:r>
              <a:rPr lang="tr-TR" sz="3200" dirty="0" err="1" smtClean="0"/>
              <a:t>report</a:t>
            </a:r>
            <a:r>
              <a:rPr lang="tr-TR" sz="3200" dirty="0" smtClean="0"/>
              <a:t>…</a:t>
            </a:r>
          </a:p>
          <a:p>
            <a:r>
              <a:rPr lang="tr-TR" sz="3200" dirty="0" smtClean="0"/>
              <a:t>A:I’m </a:t>
            </a:r>
            <a:r>
              <a:rPr lang="tr-TR" sz="3200" dirty="0" err="1" smtClean="0"/>
              <a:t>sorry</a:t>
            </a:r>
            <a:r>
              <a:rPr lang="tr-TR" sz="3200" dirty="0" smtClean="0"/>
              <a:t> Richard. I………..</a:t>
            </a:r>
            <a:r>
              <a:rPr lang="tr-TR" sz="3200" dirty="0" err="1" smtClean="0"/>
              <a:t>get</a:t>
            </a:r>
            <a:r>
              <a:rPr lang="tr-TR" sz="3200" dirty="0" smtClean="0"/>
              <a:t> it </a:t>
            </a:r>
            <a:r>
              <a:rPr lang="tr-TR" sz="3200" dirty="0" err="1" smtClean="0"/>
              <a:t>to</a:t>
            </a:r>
            <a:r>
              <a:rPr lang="tr-TR" sz="3200" dirty="0" smtClean="0"/>
              <a:t> </a:t>
            </a:r>
            <a:r>
              <a:rPr lang="tr-TR" sz="3200" dirty="0" err="1" smtClean="0"/>
              <a:t>you</a:t>
            </a:r>
            <a:r>
              <a:rPr lang="tr-TR" sz="3200" dirty="0" smtClean="0"/>
              <a:t> in ten </a:t>
            </a:r>
            <a:r>
              <a:rPr lang="tr-TR" sz="3200" dirty="0" err="1" smtClean="0"/>
              <a:t>minutes</a:t>
            </a:r>
            <a:r>
              <a:rPr lang="tr-TR" sz="3200" dirty="0" smtClean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key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A:Hi, Sara.</a:t>
            </a:r>
          </a:p>
          <a:p>
            <a:r>
              <a:rPr lang="tr-TR" dirty="0" smtClean="0"/>
              <a:t>B:Hello, </a:t>
            </a:r>
            <a:r>
              <a:rPr lang="tr-TR" dirty="0" err="1" smtClean="0"/>
              <a:t>Lisa</a:t>
            </a:r>
            <a:r>
              <a:rPr lang="tr-TR" dirty="0" smtClean="0"/>
              <a:t>. </a:t>
            </a:r>
            <a:r>
              <a:rPr lang="tr-TR" dirty="0" err="1" smtClean="0"/>
              <a:t>Could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possibly</a:t>
            </a:r>
            <a:r>
              <a:rPr lang="tr-TR" dirty="0" smtClean="0"/>
              <a:t> </a:t>
            </a:r>
            <a:r>
              <a:rPr lang="tr-TR" dirty="0" err="1" smtClean="0"/>
              <a:t>give</a:t>
            </a:r>
            <a:r>
              <a:rPr lang="tr-TR" dirty="0" smtClean="0"/>
              <a:t>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files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Richard? He </a:t>
            </a:r>
            <a:r>
              <a:rPr lang="tr-TR" dirty="0" err="1" smtClean="0"/>
              <a:t>wants</a:t>
            </a:r>
            <a:r>
              <a:rPr lang="tr-TR" dirty="0" smtClean="0"/>
              <a:t> </a:t>
            </a:r>
            <a:r>
              <a:rPr lang="tr-TR" dirty="0" err="1" smtClean="0"/>
              <a:t>them</a:t>
            </a:r>
            <a:r>
              <a:rPr lang="tr-TR" dirty="0" smtClean="0"/>
              <a:t> </a:t>
            </a:r>
            <a:r>
              <a:rPr lang="tr-TR" dirty="0" err="1" smtClean="0"/>
              <a:t>pretty</a:t>
            </a:r>
            <a:r>
              <a:rPr lang="tr-TR" dirty="0" smtClean="0"/>
              <a:t> </a:t>
            </a:r>
            <a:r>
              <a:rPr lang="tr-TR" dirty="0" err="1" smtClean="0"/>
              <a:t>urgently</a:t>
            </a:r>
            <a:r>
              <a:rPr lang="tr-TR" dirty="0" smtClean="0"/>
              <a:t>.</a:t>
            </a:r>
          </a:p>
          <a:p>
            <a:r>
              <a:rPr lang="tr-TR" dirty="0" smtClean="0"/>
              <a:t>A:Yes, of </a:t>
            </a:r>
            <a:r>
              <a:rPr lang="tr-TR" dirty="0" err="1" smtClean="0"/>
              <a:t>course</a:t>
            </a:r>
            <a:r>
              <a:rPr lang="tr-TR" dirty="0" smtClean="0"/>
              <a:t>. </a:t>
            </a:r>
            <a:r>
              <a:rPr lang="tr-TR" dirty="0" err="1" smtClean="0"/>
              <a:t>Hello</a:t>
            </a:r>
            <a:r>
              <a:rPr lang="tr-TR" dirty="0" smtClean="0"/>
              <a:t>.</a:t>
            </a:r>
          </a:p>
          <a:p>
            <a:r>
              <a:rPr lang="tr-TR" dirty="0" smtClean="0"/>
              <a:t>B:Lisa, I </a:t>
            </a:r>
            <a:r>
              <a:rPr lang="tr-TR" dirty="0" err="1" smtClean="0"/>
              <a:t>really</a:t>
            </a:r>
            <a:r>
              <a:rPr lang="tr-TR" dirty="0" smtClean="0"/>
              <a:t>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report</a:t>
            </a:r>
            <a:r>
              <a:rPr lang="tr-TR" dirty="0" smtClean="0"/>
              <a:t>…</a:t>
            </a:r>
          </a:p>
          <a:p>
            <a:r>
              <a:rPr lang="tr-TR" dirty="0" smtClean="0"/>
              <a:t>A:I’m </a:t>
            </a:r>
            <a:r>
              <a:rPr lang="tr-TR" dirty="0" err="1" smtClean="0"/>
              <a:t>sorry</a:t>
            </a:r>
            <a:r>
              <a:rPr lang="tr-TR" dirty="0" smtClean="0"/>
              <a:t> Richard. </a:t>
            </a:r>
            <a:r>
              <a:rPr lang="tr-TR" dirty="0" err="1" smtClean="0"/>
              <a:t>I’ll</a:t>
            </a:r>
            <a:r>
              <a:rPr lang="tr-TR" dirty="0" smtClean="0"/>
              <a:t> </a:t>
            </a:r>
            <a:r>
              <a:rPr lang="tr-TR" dirty="0" err="1" smtClean="0"/>
              <a:t>get</a:t>
            </a:r>
            <a:r>
              <a:rPr lang="tr-TR" dirty="0" smtClean="0"/>
              <a:t> it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in ten </a:t>
            </a:r>
            <a:r>
              <a:rPr lang="tr-TR" dirty="0" err="1" smtClean="0"/>
              <a:t>minutes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Writing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been</a:t>
            </a:r>
            <a:r>
              <a:rPr lang="tr-TR" dirty="0" smtClean="0"/>
              <a:t> </a:t>
            </a:r>
            <a:r>
              <a:rPr lang="tr-TR" dirty="0" err="1" smtClean="0"/>
              <a:t>invited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following</a:t>
            </a:r>
            <a:r>
              <a:rPr lang="tr-TR" dirty="0" smtClean="0"/>
              <a:t> </a:t>
            </a:r>
            <a:r>
              <a:rPr lang="tr-TR" dirty="0" err="1" smtClean="0"/>
              <a:t>events</a:t>
            </a:r>
            <a:r>
              <a:rPr lang="tr-TR" dirty="0" smtClean="0"/>
              <a:t>. </a:t>
            </a:r>
            <a:r>
              <a:rPr lang="tr-TR" dirty="0" err="1" smtClean="0"/>
              <a:t>Write</a:t>
            </a:r>
            <a:r>
              <a:rPr lang="tr-TR" dirty="0" smtClean="0"/>
              <a:t> </a:t>
            </a: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would</a:t>
            </a:r>
            <a:r>
              <a:rPr lang="tr-TR" dirty="0" smtClean="0"/>
              <a:t> </a:t>
            </a:r>
            <a:r>
              <a:rPr lang="tr-TR" dirty="0" err="1" smtClean="0"/>
              <a:t>wear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each</a:t>
            </a:r>
            <a:r>
              <a:rPr lang="tr-TR" dirty="0" smtClean="0"/>
              <a:t>.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can </a:t>
            </a:r>
            <a:r>
              <a:rPr lang="tr-TR" dirty="0" err="1" smtClean="0"/>
              <a:t>write</a:t>
            </a:r>
            <a:r>
              <a:rPr lang="tr-TR" dirty="0" smtClean="0"/>
              <a:t> a </a:t>
            </a:r>
            <a:r>
              <a:rPr lang="tr-TR" dirty="0" err="1" smtClean="0"/>
              <a:t>dialogue</a:t>
            </a:r>
            <a:r>
              <a:rPr lang="tr-TR" dirty="0" smtClean="0"/>
              <a:t>!</a:t>
            </a:r>
          </a:p>
          <a:p>
            <a:r>
              <a:rPr lang="tr-TR" dirty="0" smtClean="0"/>
              <a:t>EXAMPLE</a:t>
            </a:r>
          </a:p>
          <a:p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birthday</a:t>
            </a:r>
            <a:r>
              <a:rPr lang="tr-TR" dirty="0" smtClean="0"/>
              <a:t> </a:t>
            </a:r>
            <a:r>
              <a:rPr lang="tr-TR" dirty="0" err="1" smtClean="0"/>
              <a:t>party</a:t>
            </a:r>
            <a:r>
              <a:rPr lang="tr-TR" dirty="0" smtClean="0"/>
              <a:t> I </a:t>
            </a:r>
            <a:r>
              <a:rPr lang="tr-TR" dirty="0" err="1" smtClean="0"/>
              <a:t>would</a:t>
            </a:r>
            <a:r>
              <a:rPr lang="tr-TR" dirty="0" smtClean="0"/>
              <a:t> </a:t>
            </a:r>
            <a:r>
              <a:rPr lang="tr-TR" dirty="0" err="1" smtClean="0"/>
              <a:t>wear</a:t>
            </a:r>
            <a:r>
              <a:rPr lang="tr-TR" dirty="0" smtClean="0"/>
              <a:t> </a:t>
            </a:r>
            <a:r>
              <a:rPr lang="tr-TR" dirty="0" err="1" smtClean="0"/>
              <a:t>casual</a:t>
            </a:r>
            <a:r>
              <a:rPr lang="tr-TR" dirty="0" smtClean="0"/>
              <a:t> </a:t>
            </a:r>
            <a:r>
              <a:rPr lang="tr-TR" dirty="0" err="1" smtClean="0"/>
              <a:t>clothes</a:t>
            </a:r>
            <a:r>
              <a:rPr lang="tr-TR" dirty="0" smtClean="0"/>
              <a:t>. I </a:t>
            </a:r>
            <a:r>
              <a:rPr lang="tr-TR" dirty="0" err="1" smtClean="0"/>
              <a:t>would</a:t>
            </a:r>
            <a:r>
              <a:rPr lang="tr-TR" dirty="0" smtClean="0"/>
              <a:t> </a:t>
            </a:r>
            <a:r>
              <a:rPr lang="tr-TR" dirty="0" err="1" smtClean="0"/>
              <a:t>wear</a:t>
            </a:r>
            <a:r>
              <a:rPr lang="tr-TR" dirty="0" smtClean="0"/>
              <a:t> </a:t>
            </a:r>
            <a:r>
              <a:rPr lang="tr-TR" dirty="0" err="1" smtClean="0"/>
              <a:t>my</a:t>
            </a:r>
            <a:r>
              <a:rPr lang="tr-TR" dirty="0" smtClean="0"/>
              <a:t> </a:t>
            </a:r>
            <a:r>
              <a:rPr lang="tr-TR" dirty="0" err="1" smtClean="0"/>
              <a:t>best</a:t>
            </a:r>
            <a:r>
              <a:rPr lang="tr-TR" dirty="0" smtClean="0"/>
              <a:t> </a:t>
            </a:r>
            <a:r>
              <a:rPr lang="tr-TR" dirty="0" err="1" smtClean="0"/>
              <a:t>trainers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a </a:t>
            </a:r>
            <a:r>
              <a:rPr lang="tr-TR" dirty="0" err="1" smtClean="0"/>
              <a:t>new</a:t>
            </a:r>
            <a:r>
              <a:rPr lang="tr-TR" dirty="0" smtClean="0"/>
              <a:t> </a:t>
            </a:r>
            <a:r>
              <a:rPr lang="tr-TR" dirty="0" err="1" smtClean="0"/>
              <a:t>striped</a:t>
            </a:r>
            <a:r>
              <a:rPr lang="tr-TR" dirty="0" smtClean="0"/>
              <a:t> </a:t>
            </a:r>
            <a:r>
              <a:rPr lang="tr-TR" dirty="0" err="1" smtClean="0"/>
              <a:t>shirt</a:t>
            </a:r>
            <a:r>
              <a:rPr lang="tr-TR" dirty="0" smtClean="0"/>
              <a:t>, but I </a:t>
            </a:r>
            <a:r>
              <a:rPr lang="tr-TR" dirty="0" err="1" smtClean="0"/>
              <a:t>wouldn’t</a:t>
            </a:r>
            <a:r>
              <a:rPr lang="tr-TR" dirty="0" smtClean="0"/>
              <a:t> </a:t>
            </a:r>
            <a:r>
              <a:rPr lang="tr-TR" dirty="0" err="1" smtClean="0"/>
              <a:t>wear</a:t>
            </a:r>
            <a:r>
              <a:rPr lang="tr-TR" dirty="0" smtClean="0"/>
              <a:t> a </a:t>
            </a:r>
            <a:r>
              <a:rPr lang="tr-TR" dirty="0" err="1" smtClean="0"/>
              <a:t>tie</a:t>
            </a:r>
            <a:r>
              <a:rPr lang="tr-TR" dirty="0" smtClean="0"/>
              <a:t>. </a:t>
            </a:r>
            <a:r>
              <a:rPr lang="tr-TR" dirty="0" err="1" smtClean="0"/>
              <a:t>I’ve</a:t>
            </a:r>
            <a:r>
              <a:rPr lang="tr-TR" dirty="0" smtClean="0"/>
              <a:t> </a:t>
            </a:r>
            <a:r>
              <a:rPr lang="tr-TR" dirty="0" err="1" smtClean="0"/>
              <a:t>got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new</a:t>
            </a:r>
            <a:r>
              <a:rPr lang="tr-TR" dirty="0" smtClean="0"/>
              <a:t> </a:t>
            </a:r>
            <a:r>
              <a:rPr lang="tr-TR" dirty="0" err="1" smtClean="0"/>
              <a:t>black</a:t>
            </a:r>
            <a:r>
              <a:rPr lang="tr-TR" dirty="0" smtClean="0"/>
              <a:t> Armani </a:t>
            </a:r>
            <a:r>
              <a:rPr lang="tr-TR" dirty="0" err="1" smtClean="0"/>
              <a:t>jeans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I’d</a:t>
            </a:r>
            <a:r>
              <a:rPr lang="tr-TR" dirty="0" smtClean="0"/>
              <a:t> </a:t>
            </a:r>
            <a:r>
              <a:rPr lang="tr-TR" dirty="0" err="1" smtClean="0"/>
              <a:t>wear</a:t>
            </a:r>
            <a:r>
              <a:rPr lang="tr-TR" dirty="0" smtClean="0"/>
              <a:t> </a:t>
            </a:r>
            <a:r>
              <a:rPr lang="tr-TR" dirty="0" err="1" smtClean="0"/>
              <a:t>them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a </a:t>
            </a:r>
            <a:r>
              <a:rPr lang="tr-TR" dirty="0" err="1" smtClean="0"/>
              <a:t>casual</a:t>
            </a:r>
            <a:r>
              <a:rPr lang="tr-TR" dirty="0" smtClean="0"/>
              <a:t> </a:t>
            </a:r>
            <a:r>
              <a:rPr lang="tr-TR" dirty="0" err="1" smtClean="0"/>
              <a:t>jacket</a:t>
            </a:r>
            <a:r>
              <a:rPr lang="tr-TR" dirty="0" smtClean="0"/>
              <a:t>. </a:t>
            </a:r>
            <a:r>
              <a:rPr lang="tr-TR" dirty="0" err="1" smtClean="0"/>
              <a:t>It’s</a:t>
            </a:r>
            <a:r>
              <a:rPr lang="tr-TR" dirty="0" smtClean="0"/>
              <a:t> </a:t>
            </a:r>
            <a:r>
              <a:rPr lang="tr-TR" dirty="0" err="1" smtClean="0"/>
              <a:t>my</a:t>
            </a:r>
            <a:r>
              <a:rPr lang="tr-TR" dirty="0" smtClean="0"/>
              <a:t> </a:t>
            </a:r>
            <a:r>
              <a:rPr lang="tr-TR" dirty="0" err="1" smtClean="0"/>
              <a:t>girlfriend’s</a:t>
            </a:r>
            <a:r>
              <a:rPr lang="tr-TR" dirty="0" smtClean="0"/>
              <a:t> </a:t>
            </a:r>
            <a:r>
              <a:rPr lang="tr-TR" dirty="0" err="1" smtClean="0"/>
              <a:t>favourite</a:t>
            </a:r>
            <a:r>
              <a:rPr lang="tr-TR" dirty="0" smtClean="0"/>
              <a:t>!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Hi</a:t>
            </a:r>
            <a:r>
              <a:rPr lang="tr-TR" dirty="0" smtClean="0"/>
              <a:t>, </a:t>
            </a:r>
            <a:r>
              <a:rPr lang="tr-TR" dirty="0" err="1" smtClean="0"/>
              <a:t>Please</a:t>
            </a:r>
            <a:r>
              <a:rPr lang="tr-TR" dirty="0" smtClean="0"/>
              <a:t> </a:t>
            </a:r>
            <a:r>
              <a:rPr lang="tr-TR" dirty="0" err="1" smtClean="0"/>
              <a:t>come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celebrate</a:t>
            </a:r>
            <a:r>
              <a:rPr lang="tr-TR" dirty="0" smtClean="0"/>
              <a:t> </a:t>
            </a:r>
            <a:r>
              <a:rPr lang="tr-TR" dirty="0" err="1" smtClean="0"/>
              <a:t>my</a:t>
            </a:r>
            <a:r>
              <a:rPr lang="tr-TR" dirty="0" smtClean="0"/>
              <a:t> 21st </a:t>
            </a:r>
            <a:r>
              <a:rPr lang="tr-TR" dirty="0" err="1" smtClean="0"/>
              <a:t>birthday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me</a:t>
            </a:r>
            <a:r>
              <a:rPr lang="tr-TR" dirty="0" smtClean="0"/>
              <a:t> at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Cicida</a:t>
            </a:r>
            <a:r>
              <a:rPr lang="tr-TR" dirty="0" smtClean="0"/>
              <a:t> </a:t>
            </a:r>
            <a:r>
              <a:rPr lang="tr-TR" dirty="0" err="1" smtClean="0"/>
              <a:t>Club</a:t>
            </a:r>
            <a:r>
              <a:rPr lang="tr-TR" dirty="0" smtClean="0"/>
              <a:t>. 9.00 </a:t>
            </a:r>
            <a:r>
              <a:rPr lang="tr-TR" dirty="0" err="1" smtClean="0"/>
              <a:t>pm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1.00am.</a:t>
            </a:r>
          </a:p>
          <a:p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would</a:t>
            </a:r>
            <a:r>
              <a:rPr lang="tr-TR" dirty="0" smtClean="0"/>
              <a:t> </a:t>
            </a:r>
            <a:r>
              <a:rPr lang="tr-TR" dirty="0" err="1" smtClean="0"/>
              <a:t>like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invite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an </a:t>
            </a:r>
            <a:r>
              <a:rPr lang="tr-TR" dirty="0" err="1" smtClean="0"/>
              <a:t>interview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post of </a:t>
            </a:r>
            <a:r>
              <a:rPr lang="tr-TR" dirty="0" err="1" smtClean="0"/>
              <a:t>office</a:t>
            </a:r>
            <a:r>
              <a:rPr lang="tr-TR" dirty="0" smtClean="0"/>
              <a:t> </a:t>
            </a:r>
            <a:r>
              <a:rPr lang="tr-TR" dirty="0" err="1" smtClean="0"/>
              <a:t>administor</a:t>
            </a:r>
            <a:r>
              <a:rPr lang="tr-TR" dirty="0" smtClean="0"/>
              <a:t>…</a:t>
            </a:r>
          </a:p>
          <a:p>
            <a:r>
              <a:rPr lang="tr-TR" dirty="0" err="1" smtClean="0"/>
              <a:t>I’ve</a:t>
            </a:r>
            <a:r>
              <a:rPr lang="tr-TR" dirty="0" smtClean="0"/>
              <a:t> </a:t>
            </a:r>
            <a:r>
              <a:rPr lang="tr-TR" dirty="0" err="1" smtClean="0"/>
              <a:t>got</a:t>
            </a:r>
            <a:r>
              <a:rPr lang="tr-TR" dirty="0" smtClean="0"/>
              <a:t> a </a:t>
            </a:r>
            <a:r>
              <a:rPr lang="tr-TR" dirty="0" err="1" smtClean="0"/>
              <a:t>spare</a:t>
            </a:r>
            <a:r>
              <a:rPr lang="tr-TR" dirty="0" smtClean="0"/>
              <a:t> </a:t>
            </a:r>
            <a:r>
              <a:rPr lang="tr-TR" dirty="0" err="1" smtClean="0"/>
              <a:t>ticket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football</a:t>
            </a:r>
            <a:r>
              <a:rPr lang="tr-TR" dirty="0" smtClean="0"/>
              <a:t> </a:t>
            </a:r>
            <a:r>
              <a:rPr lang="tr-TR" dirty="0" err="1" smtClean="0"/>
              <a:t>match</a:t>
            </a:r>
            <a:r>
              <a:rPr lang="tr-TR" dirty="0" smtClean="0"/>
              <a:t> on </a:t>
            </a:r>
            <a:r>
              <a:rPr lang="tr-TR" dirty="0" err="1" smtClean="0"/>
              <a:t>Saturday</a:t>
            </a:r>
            <a:r>
              <a:rPr lang="tr-TR" dirty="0" smtClean="0"/>
              <a:t> </a:t>
            </a:r>
            <a:r>
              <a:rPr lang="tr-TR" dirty="0" err="1" smtClean="0"/>
              <a:t>afternoon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Man</a:t>
            </a:r>
            <a:r>
              <a:rPr lang="tr-TR" dirty="0" smtClean="0"/>
              <a:t> United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Chelsea</a:t>
            </a:r>
            <a:r>
              <a:rPr lang="tr-TR" dirty="0" smtClean="0"/>
              <a:t>. </a:t>
            </a:r>
            <a:r>
              <a:rPr lang="tr-TR" dirty="0" err="1" smtClean="0"/>
              <a:t>Would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like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come</a:t>
            </a:r>
            <a:r>
              <a:rPr lang="tr-TR" dirty="0" smtClean="0"/>
              <a:t>?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/>
              <a:t>Hi</a:t>
            </a:r>
            <a:r>
              <a:rPr lang="tr-TR" dirty="0"/>
              <a:t>, </a:t>
            </a:r>
            <a:r>
              <a:rPr lang="tr-TR" dirty="0" err="1"/>
              <a:t>Please</a:t>
            </a:r>
            <a:r>
              <a:rPr lang="tr-TR" dirty="0"/>
              <a:t> </a:t>
            </a:r>
            <a:r>
              <a:rPr lang="tr-TR" dirty="0" err="1"/>
              <a:t>come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celebrate</a:t>
            </a:r>
            <a:r>
              <a:rPr lang="tr-TR" dirty="0"/>
              <a:t> </a:t>
            </a:r>
            <a:r>
              <a:rPr lang="tr-TR" dirty="0" err="1"/>
              <a:t>my</a:t>
            </a:r>
            <a:r>
              <a:rPr lang="tr-TR" dirty="0"/>
              <a:t> 21st </a:t>
            </a:r>
            <a:r>
              <a:rPr lang="tr-TR" dirty="0" err="1"/>
              <a:t>birthday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me at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Cicida</a:t>
            </a:r>
            <a:r>
              <a:rPr lang="tr-TR" dirty="0"/>
              <a:t> Club. 9.00 </a:t>
            </a:r>
            <a:r>
              <a:rPr lang="tr-TR" dirty="0" err="1"/>
              <a:t>pm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1.00am.</a:t>
            </a:r>
          </a:p>
          <a:p>
            <a:r>
              <a:rPr lang="tr-TR" dirty="0" smtClean="0"/>
              <a:t>I WOULD WEAR A FANCY DRESS AND HIGH HEELED SHOES! / I WOULD WEAR A SHIRT AND JEANS!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3971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437</Words>
  <Application>Microsoft Office PowerPoint</Application>
  <PresentationFormat>Ekran Gösterisi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Franklin Gothic Book</vt:lpstr>
      <vt:lpstr>Perpetua</vt:lpstr>
      <vt:lpstr>Times New Roman</vt:lpstr>
      <vt:lpstr>Wingdings 2</vt:lpstr>
      <vt:lpstr>Hisse Senedi</vt:lpstr>
      <vt:lpstr>T.C. AKDENİZ ÜNİVERSİTESİ Uzaktan Eğitim Uygulama ve Araştırma Merkezi (AKUZEM)</vt:lpstr>
      <vt:lpstr>İÇİNDEKİLER</vt:lpstr>
      <vt:lpstr>MAKING REQUESTS</vt:lpstr>
      <vt:lpstr>PowerPoint Sunusu</vt:lpstr>
      <vt:lpstr>Complete the sentences.</vt:lpstr>
      <vt:lpstr>key</vt:lpstr>
      <vt:lpstr>Writing</vt:lpstr>
      <vt:lpstr>PowerPoint Sunusu</vt:lpstr>
      <vt:lpstr>PowerPoint Sunusu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AKDENİZ ÜNİVERSİTESİ Uzaktan Eğitim Uygulama ve Araştırma Merkezi (AKUZEM)</dc:title>
  <dc:creator>user</dc:creator>
  <cp:lastModifiedBy>Windows User</cp:lastModifiedBy>
  <cp:revision>9</cp:revision>
  <dcterms:created xsi:type="dcterms:W3CDTF">2020-03-21T12:45:51Z</dcterms:created>
  <dcterms:modified xsi:type="dcterms:W3CDTF">2020-03-26T20:36:19Z</dcterms:modified>
</cp:coreProperties>
</file>