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DE32-D1DD-43BE-B9FD-9CBCEDBA1B4C}" type="datetimeFigureOut">
              <a:rPr lang="tr-TR" smtClean="0"/>
              <a:pPr/>
              <a:t>17.12.2014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2268-1781-4BE6-A671-A27AACFB4E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ÖZNUR YANAR</a:t>
            </a:r>
          </a:p>
          <a:p>
            <a:r>
              <a:rPr lang="tr-TR" dirty="0" smtClean="0"/>
              <a:t>20110602255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6984776" cy="367240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FİRST AİD </a:t>
            </a:r>
            <a:br>
              <a:rPr lang="tr-TR" dirty="0" smtClean="0"/>
            </a:br>
            <a:r>
              <a:rPr lang="tr-TR" dirty="0" smtClean="0"/>
              <a:t>              SUNBURN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3 Resim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429000"/>
            <a:ext cx="3113137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 of </a:t>
            </a:r>
            <a:r>
              <a:rPr lang="tr-TR" dirty="0" err="1" smtClean="0"/>
              <a:t>sunburn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appear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a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hours</a:t>
            </a:r>
            <a:r>
              <a:rPr lang="tr-TR" dirty="0" smtClean="0"/>
              <a:t> of </a:t>
            </a:r>
            <a:r>
              <a:rPr lang="tr-TR" dirty="0" err="1" smtClean="0"/>
              <a:t>exposure</a:t>
            </a:r>
            <a:r>
              <a:rPr lang="tr-TR" dirty="0" smtClean="0"/>
              <a:t>, </a:t>
            </a:r>
            <a:r>
              <a:rPr lang="tr-TR" dirty="0" err="1" smtClean="0"/>
              <a:t>bringing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 </a:t>
            </a:r>
            <a:r>
              <a:rPr lang="tr-TR" dirty="0" err="1" smtClean="0"/>
              <a:t>redness</a:t>
            </a:r>
            <a:r>
              <a:rPr lang="tr-TR" dirty="0" smtClean="0"/>
              <a:t>,</a:t>
            </a:r>
            <a:r>
              <a:rPr lang="tr-TR" dirty="0" err="1" smtClean="0"/>
              <a:t>swelling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occasional</a:t>
            </a:r>
            <a:r>
              <a:rPr lang="tr-TR" dirty="0" smtClean="0"/>
              <a:t> </a:t>
            </a:r>
            <a:r>
              <a:rPr lang="tr-TR" dirty="0" err="1" smtClean="0"/>
              <a:t>blistering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affects</a:t>
            </a:r>
            <a:r>
              <a:rPr lang="tr-TR" dirty="0" smtClean="0"/>
              <a:t> a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skin, </a:t>
            </a:r>
            <a:r>
              <a:rPr lang="tr-TR" dirty="0" err="1" smtClean="0"/>
              <a:t>sunburn</a:t>
            </a:r>
            <a:r>
              <a:rPr lang="tr-TR" dirty="0" smtClean="0"/>
              <a:t> can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headache</a:t>
            </a:r>
            <a:r>
              <a:rPr lang="tr-TR" dirty="0" smtClean="0"/>
              <a:t>, </a:t>
            </a:r>
            <a:r>
              <a:rPr lang="tr-TR" dirty="0" err="1" smtClean="0"/>
              <a:t>fever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fatigue</a:t>
            </a:r>
            <a:endParaRPr lang="tr-TR" dirty="0"/>
          </a:p>
        </p:txBody>
      </p:sp>
      <p:pic>
        <p:nvPicPr>
          <p:cNvPr id="4" name="3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437112"/>
            <a:ext cx="2201416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3816424" cy="2736304"/>
          </a:xfrm>
        </p:spPr>
      </p:pic>
      <p:pic>
        <p:nvPicPr>
          <p:cNvPr id="7" name="6 Resim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96952"/>
            <a:ext cx="3672408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IF YOU HAVE A SUNBURN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Take</a:t>
            </a:r>
            <a:r>
              <a:rPr lang="tr-TR" dirty="0" smtClean="0"/>
              <a:t> a </a:t>
            </a:r>
            <a:r>
              <a:rPr lang="tr-TR" dirty="0" err="1" smtClean="0"/>
              <a:t>cool</a:t>
            </a:r>
            <a:r>
              <a:rPr lang="tr-TR" dirty="0" smtClean="0"/>
              <a:t> </a:t>
            </a:r>
            <a:r>
              <a:rPr lang="tr-TR" dirty="0" err="1" smtClean="0"/>
              <a:t>bath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shower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½ cup of </a:t>
            </a:r>
            <a:r>
              <a:rPr lang="tr-TR" dirty="0" err="1" smtClean="0"/>
              <a:t>cornstarch</a:t>
            </a:r>
            <a:r>
              <a:rPr lang="tr-TR" dirty="0" smtClean="0"/>
              <a:t>, </a:t>
            </a:r>
            <a:r>
              <a:rPr lang="tr-TR" dirty="0" err="1" smtClean="0"/>
              <a:t>oatmeal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baking</a:t>
            </a:r>
            <a:r>
              <a:rPr lang="tr-TR" dirty="0" smtClean="0"/>
              <a:t> soda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bath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relief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Apply</a:t>
            </a:r>
            <a:r>
              <a:rPr lang="tr-TR" dirty="0" smtClean="0"/>
              <a:t> an </a:t>
            </a:r>
            <a:r>
              <a:rPr lang="tr-TR" dirty="0" err="1" smtClean="0"/>
              <a:t>aloe</a:t>
            </a:r>
            <a:r>
              <a:rPr lang="tr-TR" dirty="0" smtClean="0"/>
              <a:t> </a:t>
            </a:r>
            <a:r>
              <a:rPr lang="tr-TR" dirty="0" err="1" smtClean="0"/>
              <a:t>vera</a:t>
            </a:r>
            <a:r>
              <a:rPr lang="tr-TR" dirty="0" smtClean="0"/>
              <a:t> </a:t>
            </a:r>
            <a:r>
              <a:rPr lang="tr-TR" dirty="0" err="1" smtClean="0"/>
              <a:t>lotiun</a:t>
            </a:r>
            <a:r>
              <a:rPr lang="tr-TR" dirty="0" smtClean="0"/>
              <a:t>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 a </a:t>
            </a:r>
            <a:r>
              <a:rPr lang="tr-TR" dirty="0" err="1" smtClean="0"/>
              <a:t>day</a:t>
            </a:r>
            <a:r>
              <a:rPr lang="tr-TR" dirty="0" smtClean="0"/>
              <a:t>.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149080"/>
            <a:ext cx="2619375" cy="1743075"/>
          </a:xfrm>
          <a:prstGeom prst="rect">
            <a:avLst/>
          </a:prstGeom>
        </p:spPr>
      </p:pic>
      <p:pic>
        <p:nvPicPr>
          <p:cNvPr id="5" name="4 Resim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861048"/>
            <a:ext cx="2088232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Leave</a:t>
            </a:r>
            <a:r>
              <a:rPr lang="tr-TR" dirty="0" smtClean="0"/>
              <a:t> </a:t>
            </a:r>
            <a:r>
              <a:rPr lang="tr-TR" dirty="0" err="1" smtClean="0"/>
              <a:t>blisters</a:t>
            </a:r>
            <a:r>
              <a:rPr lang="tr-TR" dirty="0" smtClean="0"/>
              <a:t> </a:t>
            </a:r>
            <a:r>
              <a:rPr lang="tr-TR" dirty="0" err="1" smtClean="0"/>
              <a:t>intact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speed</a:t>
            </a:r>
            <a:r>
              <a:rPr lang="tr-TR" dirty="0" smtClean="0"/>
              <a:t> </a:t>
            </a:r>
            <a:r>
              <a:rPr lang="tr-TR" dirty="0" err="1" smtClean="0"/>
              <a:t>healing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avoid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r>
              <a:rPr lang="tr-TR" dirty="0" smtClean="0"/>
              <a:t>.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burst</a:t>
            </a:r>
            <a:r>
              <a:rPr lang="tr-TR" dirty="0" smtClean="0"/>
              <a:t> on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, </a:t>
            </a:r>
            <a:r>
              <a:rPr lang="tr-TR" dirty="0" err="1" smtClean="0"/>
              <a:t>apply</a:t>
            </a:r>
            <a:r>
              <a:rPr lang="tr-TR" dirty="0" smtClean="0"/>
              <a:t> an </a:t>
            </a:r>
            <a:r>
              <a:rPr lang="tr-TR" dirty="0" err="1" smtClean="0"/>
              <a:t>antibacterial</a:t>
            </a:r>
            <a:r>
              <a:rPr lang="tr-TR" dirty="0" smtClean="0"/>
              <a:t> </a:t>
            </a:r>
            <a:r>
              <a:rPr lang="tr-TR" dirty="0" err="1" smtClean="0"/>
              <a:t>oıntment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open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3 Resim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861048"/>
            <a:ext cx="3096344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, </a:t>
            </a:r>
            <a:r>
              <a:rPr lang="tr-TR" dirty="0" err="1" smtClean="0"/>
              <a:t>take</a:t>
            </a:r>
            <a:r>
              <a:rPr lang="tr-TR" dirty="0" smtClean="0"/>
              <a:t> an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counter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 </a:t>
            </a:r>
            <a:r>
              <a:rPr lang="tr-TR" dirty="0" err="1" smtClean="0"/>
              <a:t>reliever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aspirin, </a:t>
            </a:r>
            <a:r>
              <a:rPr lang="tr-TR" dirty="0" err="1" smtClean="0"/>
              <a:t>ibuprofen</a:t>
            </a:r>
            <a:r>
              <a:rPr lang="tr-TR" dirty="0" smtClean="0"/>
              <a:t>(</a:t>
            </a:r>
            <a:r>
              <a:rPr lang="tr-TR" dirty="0" err="1" smtClean="0"/>
              <a:t>Advil</a:t>
            </a:r>
            <a:r>
              <a:rPr lang="tr-TR" dirty="0" smtClean="0"/>
              <a:t>,</a:t>
            </a:r>
            <a:r>
              <a:rPr lang="tr-TR" dirty="0" err="1" smtClean="0"/>
              <a:t>motrin</a:t>
            </a:r>
            <a:r>
              <a:rPr lang="tr-TR" dirty="0" smtClean="0"/>
              <a:t>,</a:t>
            </a:r>
            <a:r>
              <a:rPr lang="tr-TR" dirty="0" err="1" smtClean="0"/>
              <a:t>others</a:t>
            </a:r>
            <a:r>
              <a:rPr lang="tr-TR" dirty="0" smtClean="0"/>
              <a:t>) </a:t>
            </a:r>
            <a:r>
              <a:rPr lang="tr-TR" dirty="0" err="1" smtClean="0"/>
              <a:t>naproxsen</a:t>
            </a:r>
            <a:r>
              <a:rPr lang="tr-TR" dirty="0" smtClean="0"/>
              <a:t>(aleve)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acetaminophen</a:t>
            </a:r>
            <a:r>
              <a:rPr lang="tr-TR" dirty="0" smtClean="0"/>
              <a:t>(</a:t>
            </a:r>
            <a:r>
              <a:rPr lang="tr-TR" dirty="0" err="1" smtClean="0"/>
              <a:t>tyleon</a:t>
            </a:r>
            <a:r>
              <a:rPr lang="tr-TR" dirty="0" smtClean="0"/>
              <a:t>,</a:t>
            </a:r>
            <a:r>
              <a:rPr lang="tr-TR" dirty="0" err="1" smtClean="0"/>
              <a:t>others</a:t>
            </a:r>
            <a:r>
              <a:rPr lang="tr-TR" dirty="0" smtClean="0"/>
              <a:t>). </a:t>
            </a:r>
            <a:r>
              <a:rPr lang="tr-TR" dirty="0" err="1" smtClean="0"/>
              <a:t>Dont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teenagers</a:t>
            </a:r>
            <a:r>
              <a:rPr lang="tr-TR" dirty="0" smtClean="0"/>
              <a:t> aspirin.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reye’s</a:t>
            </a:r>
            <a:r>
              <a:rPr lang="tr-TR" dirty="0" smtClean="0"/>
              <a:t> </a:t>
            </a:r>
            <a:r>
              <a:rPr lang="tr-TR" dirty="0" err="1" smtClean="0"/>
              <a:t>syndrome</a:t>
            </a:r>
            <a:r>
              <a:rPr lang="tr-TR" dirty="0" smtClean="0"/>
              <a:t>, a </a:t>
            </a:r>
            <a:r>
              <a:rPr lang="tr-TR" dirty="0" err="1" smtClean="0"/>
              <a:t>rare</a:t>
            </a:r>
            <a:r>
              <a:rPr lang="tr-TR" dirty="0" smtClean="0"/>
              <a:t> but </a:t>
            </a:r>
            <a:r>
              <a:rPr lang="tr-TR" dirty="0" err="1" smtClean="0"/>
              <a:t>patentially</a:t>
            </a:r>
            <a:r>
              <a:rPr lang="tr-TR" dirty="0" smtClean="0"/>
              <a:t> </a:t>
            </a:r>
            <a:r>
              <a:rPr lang="tr-TR" dirty="0" err="1" smtClean="0"/>
              <a:t>fatal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THANK YOU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  <p:pic>
        <p:nvPicPr>
          <p:cNvPr id="4" name="3 İçerik Yer Tutucusu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04864"/>
            <a:ext cx="4968552" cy="316835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153</Words>
  <Application>Microsoft Office PowerPoint</Application>
  <PresentationFormat>Ekran Gösterisi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        FİRST AİD                SUNBURN    </vt:lpstr>
      <vt:lpstr>Slayt 3</vt:lpstr>
      <vt:lpstr>Slayt 4</vt:lpstr>
      <vt:lpstr>IF YOU HAVE A SUNBURN</vt:lpstr>
      <vt:lpstr>Slayt 6</vt:lpstr>
      <vt:lpstr>Slayt 7</vt:lpstr>
      <vt:lpstr>THANK YOU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FİRST AİD                SUNBURN    </dc:title>
  <dc:creator>USER</dc:creator>
  <cp:lastModifiedBy>Administrator</cp:lastModifiedBy>
  <cp:revision>7</cp:revision>
  <dcterms:created xsi:type="dcterms:W3CDTF">2014-12-17T10:49:39Z</dcterms:created>
  <dcterms:modified xsi:type="dcterms:W3CDTF">2014-12-17T13:06:57Z</dcterms:modified>
</cp:coreProperties>
</file>