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0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4033-3E6B-4AD7-A410-E02B724A009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0DA8-BE24-40EF-9D80-280F51DC17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4033-3E6B-4AD7-A410-E02B724A009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0DA8-BE24-40EF-9D80-280F51DC1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4033-3E6B-4AD7-A410-E02B724A009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0DA8-BE24-40EF-9D80-280F51DC1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4033-3E6B-4AD7-A410-E02B724A009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0DA8-BE24-40EF-9D80-280F51DC1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4033-3E6B-4AD7-A410-E02B724A009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0DA8-BE24-40EF-9D80-280F51DC17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4033-3E6B-4AD7-A410-E02B724A009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0DA8-BE24-40EF-9D80-280F51DC1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4033-3E6B-4AD7-A410-E02B724A009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0DA8-BE24-40EF-9D80-280F51DC1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4033-3E6B-4AD7-A410-E02B724A009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0DA8-BE24-40EF-9D80-280F51DC1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4033-3E6B-4AD7-A410-E02B724A009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0DA8-BE24-40EF-9D80-280F51DC1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4033-3E6B-4AD7-A410-E02B724A009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0DA8-BE24-40EF-9D80-280F51DC1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4033-3E6B-4AD7-A410-E02B724A009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E90DA8-BE24-40EF-9D80-280F51DC17C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F04033-3E6B-4AD7-A410-E02B724A0091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E90DA8-BE24-40EF-9D80-280F51DC17C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Monitoring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Patient</a:t>
            </a:r>
            <a:endParaRPr lang="en-US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Unit</a:t>
            </a:r>
            <a:r>
              <a:rPr lang="tr-TR" dirty="0" smtClean="0"/>
              <a:t> 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 </a:t>
            </a:r>
            <a:r>
              <a:rPr lang="tr-TR" sz="4400" dirty="0" smtClean="0"/>
              <a:t>THE FOUR STANDARD</a:t>
            </a:r>
            <a:br>
              <a:rPr lang="tr-TR" sz="4400" dirty="0" smtClean="0"/>
            </a:br>
            <a:r>
              <a:rPr lang="tr-TR" sz="4400" dirty="0" smtClean="0"/>
              <a:t>VITAL SIGNS</a:t>
            </a:r>
            <a:endParaRPr lang="en-US" sz="4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TEMPERATURE    </a:t>
            </a:r>
          </a:p>
          <a:p>
            <a:r>
              <a:rPr lang="tr-TR" dirty="0" smtClean="0"/>
              <a:t>HEART RATE (PULSE)</a:t>
            </a:r>
          </a:p>
          <a:p>
            <a:r>
              <a:rPr lang="tr-TR" dirty="0" smtClean="0"/>
              <a:t>BLOOD PRESSURE</a:t>
            </a:r>
          </a:p>
          <a:p>
            <a:r>
              <a:rPr lang="tr-TR" dirty="0" smtClean="0"/>
              <a:t>RESPIRATORY RATE 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EQUIPMENT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 THERMOMETER</a:t>
            </a:r>
          </a:p>
          <a:p>
            <a:r>
              <a:rPr lang="tr-TR" dirty="0" smtClean="0"/>
              <a:t>A BLOOD PRESSURE CUFF</a:t>
            </a:r>
          </a:p>
          <a:p>
            <a:r>
              <a:rPr lang="tr-TR" dirty="0" smtClean="0"/>
              <a:t>A WATCH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THE SIX TEST TYPES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sz="3200" dirty="0" smtClean="0"/>
              <a:t>MONITORING OF BODY FUNCTIONS</a:t>
            </a:r>
          </a:p>
          <a:p>
            <a:pPr marL="514350" indent="-514350">
              <a:buNone/>
            </a:pPr>
            <a:r>
              <a:rPr lang="tr-TR" dirty="0" smtClean="0"/>
              <a:t>	</a:t>
            </a:r>
            <a:r>
              <a:rPr lang="tr-TR" dirty="0" smtClean="0"/>
              <a:t>*</a:t>
            </a:r>
            <a:r>
              <a:rPr lang="tr-TR" dirty="0" err="1" smtClean="0"/>
              <a:t>vital</a:t>
            </a:r>
            <a:r>
              <a:rPr lang="tr-TR" dirty="0" smtClean="0"/>
              <a:t> </a:t>
            </a:r>
            <a:r>
              <a:rPr lang="tr-TR" dirty="0" err="1" smtClean="0"/>
              <a:t>signs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bowel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bladder</a:t>
            </a:r>
            <a:r>
              <a:rPr lang="tr-TR" dirty="0" smtClean="0"/>
              <a:t> </a:t>
            </a:r>
            <a:r>
              <a:rPr lang="tr-TR" dirty="0" err="1" smtClean="0"/>
              <a:t>habits</a:t>
            </a:r>
            <a:r>
              <a:rPr lang="tr-TR" dirty="0" smtClean="0"/>
              <a:t>, </a:t>
            </a:r>
          </a:p>
          <a:p>
            <a:pPr marL="514350" indent="-514350">
              <a:buNone/>
            </a:pPr>
            <a:r>
              <a:rPr lang="tr-TR" dirty="0" smtClean="0"/>
              <a:t>	</a:t>
            </a:r>
            <a:r>
              <a:rPr lang="tr-TR" dirty="0" smtClean="0"/>
              <a:t>*</a:t>
            </a:r>
            <a:r>
              <a:rPr lang="tr-TR" dirty="0" err="1" smtClean="0"/>
              <a:t>growth</a:t>
            </a:r>
            <a:r>
              <a:rPr lang="tr-TR" dirty="0" smtClean="0"/>
              <a:t>, </a:t>
            </a:r>
          </a:p>
          <a:p>
            <a:pPr marL="514350" indent="-514350">
              <a:buNone/>
            </a:pPr>
            <a:r>
              <a:rPr lang="tr-TR" dirty="0" smtClean="0"/>
              <a:t>	</a:t>
            </a:r>
            <a:r>
              <a:rPr lang="tr-TR" dirty="0" smtClean="0"/>
              <a:t>*</a:t>
            </a:r>
            <a:r>
              <a:rPr lang="tr-TR" dirty="0" err="1" smtClean="0"/>
              <a:t>movement</a:t>
            </a:r>
            <a:r>
              <a:rPr lang="tr-TR" dirty="0" smtClean="0"/>
              <a:t>, </a:t>
            </a:r>
          </a:p>
          <a:p>
            <a:pPr marL="514350" indent="-514350">
              <a:buNone/>
            </a:pPr>
            <a:r>
              <a:rPr lang="tr-TR" dirty="0" smtClean="0"/>
              <a:t>	</a:t>
            </a:r>
            <a:r>
              <a:rPr lang="tr-TR" dirty="0" smtClean="0"/>
              <a:t>*</a:t>
            </a:r>
            <a:r>
              <a:rPr lang="tr-TR" dirty="0" err="1" smtClean="0"/>
              <a:t>responsiveness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</a:p>
          <a:p>
            <a:pPr marL="514350" indent="-514350">
              <a:buNone/>
            </a:pPr>
            <a:r>
              <a:rPr lang="tr-TR" dirty="0" smtClean="0"/>
              <a:t>	</a:t>
            </a:r>
            <a:r>
              <a:rPr lang="tr-TR" dirty="0" smtClean="0"/>
              <a:t>*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electrical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heart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brain</a:t>
            </a:r>
            <a:r>
              <a:rPr lang="tr-TR" dirty="0" smtClean="0"/>
              <a:t>)-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ANALYSIS OF BODY FLUIDS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Blood</a:t>
            </a:r>
            <a:endParaRPr lang="tr-TR" dirty="0" smtClean="0"/>
          </a:p>
          <a:p>
            <a:r>
              <a:rPr lang="tr-TR" dirty="0" err="1" smtClean="0"/>
              <a:t>Urine</a:t>
            </a:r>
            <a:endParaRPr lang="tr-TR" dirty="0" smtClean="0"/>
          </a:p>
          <a:p>
            <a:r>
              <a:rPr lang="tr-TR" dirty="0" err="1" smtClean="0"/>
              <a:t>Spinal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Brain</a:t>
            </a:r>
            <a:r>
              <a:rPr lang="tr-TR" dirty="0" smtClean="0"/>
              <a:t> </a:t>
            </a:r>
            <a:r>
              <a:rPr lang="tr-TR" dirty="0" err="1" smtClean="0"/>
              <a:t>Fluid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IMAGING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X-</a:t>
            </a:r>
            <a:r>
              <a:rPr lang="tr-TR" dirty="0" err="1" smtClean="0"/>
              <a:t>rays</a:t>
            </a:r>
            <a:endParaRPr lang="tr-TR" dirty="0" smtClean="0"/>
          </a:p>
          <a:p>
            <a:r>
              <a:rPr lang="tr-TR" dirty="0" err="1" smtClean="0"/>
              <a:t>Ultrasound</a:t>
            </a:r>
            <a:endParaRPr lang="tr-TR" dirty="0" smtClean="0"/>
          </a:p>
          <a:p>
            <a:r>
              <a:rPr lang="tr-TR" dirty="0" err="1" smtClean="0"/>
              <a:t>Radioisotope</a:t>
            </a:r>
            <a:r>
              <a:rPr lang="tr-TR" dirty="0" smtClean="0"/>
              <a:t> </a:t>
            </a:r>
            <a:r>
              <a:rPr lang="tr-TR" dirty="0" err="1" smtClean="0"/>
              <a:t>scans</a:t>
            </a:r>
            <a:endParaRPr lang="tr-TR" dirty="0" smtClean="0"/>
          </a:p>
          <a:p>
            <a:r>
              <a:rPr lang="tr-TR" dirty="0" err="1" smtClean="0"/>
              <a:t>Computed</a:t>
            </a:r>
            <a:r>
              <a:rPr lang="tr-TR" dirty="0" smtClean="0"/>
              <a:t> </a:t>
            </a:r>
            <a:r>
              <a:rPr lang="tr-TR" dirty="0" err="1" smtClean="0"/>
              <a:t>tomography</a:t>
            </a:r>
            <a:r>
              <a:rPr lang="tr-TR" dirty="0" smtClean="0"/>
              <a:t> (CT)</a:t>
            </a:r>
          </a:p>
          <a:p>
            <a:r>
              <a:rPr lang="tr-TR" dirty="0" err="1" smtClean="0"/>
              <a:t>Magnetic</a:t>
            </a:r>
            <a:r>
              <a:rPr lang="tr-TR" dirty="0" smtClean="0"/>
              <a:t>  </a:t>
            </a:r>
            <a:r>
              <a:rPr lang="tr-TR" dirty="0" err="1" smtClean="0"/>
              <a:t>resonance</a:t>
            </a:r>
            <a:r>
              <a:rPr lang="tr-TR" dirty="0" smtClean="0"/>
              <a:t> </a:t>
            </a:r>
            <a:r>
              <a:rPr lang="tr-TR" dirty="0" err="1" smtClean="0"/>
              <a:t>imaging</a:t>
            </a:r>
            <a:r>
              <a:rPr lang="tr-TR" dirty="0" smtClean="0"/>
              <a:t> (MRI)</a:t>
            </a:r>
          </a:p>
          <a:p>
            <a:r>
              <a:rPr lang="tr-TR" dirty="0" err="1" smtClean="0"/>
              <a:t>Positron</a:t>
            </a:r>
            <a:r>
              <a:rPr lang="tr-TR" dirty="0" smtClean="0"/>
              <a:t> </a:t>
            </a:r>
            <a:r>
              <a:rPr lang="tr-TR" dirty="0" err="1" smtClean="0"/>
              <a:t>emission</a:t>
            </a:r>
            <a:r>
              <a:rPr lang="tr-TR" dirty="0" smtClean="0"/>
              <a:t> </a:t>
            </a:r>
            <a:r>
              <a:rPr lang="tr-TR" dirty="0" err="1" smtClean="0"/>
              <a:t>tomography</a:t>
            </a:r>
            <a:r>
              <a:rPr lang="tr-TR" dirty="0" smtClean="0"/>
              <a:t> (PET) </a:t>
            </a:r>
            <a:r>
              <a:rPr lang="tr-TR" dirty="0" err="1" smtClean="0"/>
              <a:t>scans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ENDOSCOPY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flexible</a:t>
            </a:r>
            <a:r>
              <a:rPr lang="tr-TR" dirty="0" smtClean="0"/>
              <a:t> </a:t>
            </a:r>
            <a:r>
              <a:rPr lang="tr-TR" dirty="0" err="1" smtClean="0"/>
              <a:t>viewing</a:t>
            </a:r>
            <a:r>
              <a:rPr lang="tr-TR" dirty="0" smtClean="0"/>
              <a:t> </a:t>
            </a:r>
            <a:r>
              <a:rPr lang="tr-TR" dirty="0" err="1" smtClean="0"/>
              <a:t>tube</a:t>
            </a:r>
            <a:r>
              <a:rPr lang="tr-TR" dirty="0" smtClean="0"/>
              <a:t> (</a:t>
            </a:r>
            <a:r>
              <a:rPr lang="tr-TR" dirty="0" err="1" smtClean="0"/>
              <a:t>endoscope</a:t>
            </a:r>
            <a:r>
              <a:rPr lang="tr-TR" dirty="0" smtClean="0"/>
              <a:t>)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look</a:t>
            </a:r>
            <a:r>
              <a:rPr lang="tr-TR" dirty="0" smtClean="0"/>
              <a:t> inside </a:t>
            </a:r>
            <a:r>
              <a:rPr lang="tr-TR" dirty="0" err="1" smtClean="0"/>
              <a:t>the</a:t>
            </a:r>
            <a:r>
              <a:rPr lang="tr-TR" dirty="0" smtClean="0"/>
              <a:t> body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camera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/</a:t>
            </a:r>
            <a:r>
              <a:rPr lang="tr-TR" dirty="0" err="1" smtClean="0"/>
              <a:t>or</a:t>
            </a:r>
            <a:r>
              <a:rPr lang="tr-TR" dirty="0" smtClean="0"/>
              <a:t> a </a:t>
            </a:r>
            <a:r>
              <a:rPr lang="tr-TR" dirty="0" err="1" smtClean="0"/>
              <a:t>tool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cut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remove</a:t>
            </a:r>
            <a:r>
              <a:rPr lang="tr-TR" dirty="0" smtClean="0"/>
              <a:t> </a:t>
            </a:r>
            <a:r>
              <a:rPr lang="tr-TR" dirty="0" err="1" smtClean="0"/>
              <a:t>tissue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BIOPSY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removal</a:t>
            </a:r>
            <a:r>
              <a:rPr lang="tr-TR" dirty="0" smtClean="0"/>
              <a:t> of </a:t>
            </a:r>
            <a:r>
              <a:rPr lang="tr-TR" dirty="0" err="1" smtClean="0"/>
              <a:t>tissue</a:t>
            </a:r>
            <a:r>
              <a:rPr lang="tr-TR" dirty="0" smtClean="0"/>
              <a:t> </a:t>
            </a:r>
            <a:r>
              <a:rPr lang="tr-TR" dirty="0" err="1" smtClean="0"/>
              <a:t>samples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examination</a:t>
            </a:r>
            <a:r>
              <a:rPr lang="tr-TR" dirty="0" smtClean="0"/>
              <a:t>- skin, </a:t>
            </a:r>
            <a:r>
              <a:rPr lang="tr-TR" dirty="0" err="1" smtClean="0"/>
              <a:t>breast</a:t>
            </a:r>
            <a:r>
              <a:rPr lang="tr-TR" dirty="0" smtClean="0"/>
              <a:t>, </a:t>
            </a:r>
            <a:r>
              <a:rPr lang="tr-TR" dirty="0" err="1" smtClean="0"/>
              <a:t>lung</a:t>
            </a:r>
            <a:r>
              <a:rPr lang="tr-TR" dirty="0" smtClean="0"/>
              <a:t>, </a:t>
            </a:r>
            <a:r>
              <a:rPr lang="tr-TR" dirty="0" err="1" smtClean="0"/>
              <a:t>liver</a:t>
            </a:r>
            <a:r>
              <a:rPr lang="tr-TR" dirty="0" smtClean="0"/>
              <a:t>, </a:t>
            </a:r>
            <a:r>
              <a:rPr lang="tr-TR" dirty="0" err="1" smtClean="0"/>
              <a:t>kidney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bone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ANALYSIS OF GENETIC MATERIAL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skin, </a:t>
            </a:r>
          </a:p>
          <a:p>
            <a:r>
              <a:rPr lang="tr-TR" dirty="0" smtClean="0"/>
              <a:t>bone </a:t>
            </a:r>
            <a:r>
              <a:rPr lang="tr-TR" dirty="0" err="1" smtClean="0"/>
              <a:t>marrow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look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abnormalities</a:t>
            </a:r>
            <a:r>
              <a:rPr lang="tr-TR" dirty="0" smtClean="0"/>
              <a:t> of </a:t>
            </a:r>
            <a:r>
              <a:rPr lang="tr-TR" dirty="0" err="1" smtClean="0"/>
              <a:t>chromosomes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genes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349</TotalTime>
  <Words>133</Words>
  <Application>Microsoft Office PowerPoint</Application>
  <PresentationFormat>Ekran Gösterisi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Akış</vt:lpstr>
      <vt:lpstr>Monitoring the Patient</vt:lpstr>
      <vt:lpstr> THE FOUR STANDARD VITAL SIGNS</vt:lpstr>
      <vt:lpstr>EQUIPMENT</vt:lpstr>
      <vt:lpstr>THE SIX TEST TYPES</vt:lpstr>
      <vt:lpstr>ANALYSIS OF BODY FLUIDS</vt:lpstr>
      <vt:lpstr>IMAGING</vt:lpstr>
      <vt:lpstr>ENDOSCOPY</vt:lpstr>
      <vt:lpstr>BIOPSY</vt:lpstr>
      <vt:lpstr>ANALYSIS OF GENETIC MATERIAL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the Patient</dc:title>
  <dc:creator>BARIS</dc:creator>
  <cp:lastModifiedBy>BARIS</cp:lastModifiedBy>
  <cp:revision>10</cp:revision>
  <dcterms:created xsi:type="dcterms:W3CDTF">2014-10-18T10:43:33Z</dcterms:created>
  <dcterms:modified xsi:type="dcterms:W3CDTF">2014-10-18T16:33:14Z</dcterms:modified>
</cp:coreProperties>
</file>