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77" r:id="rId13"/>
    <p:sldId id="278" r:id="rId14"/>
    <p:sldId id="279" r:id="rId15"/>
    <p:sldId id="266" r:id="rId16"/>
    <p:sldId id="267" r:id="rId17"/>
    <p:sldId id="268" r:id="rId18"/>
    <p:sldId id="271" r:id="rId19"/>
    <p:sldId id="272" r:id="rId20"/>
    <p:sldId id="274" r:id="rId21"/>
    <p:sldId id="273" r:id="rId22"/>
    <p:sldId id="270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kisi1dünya" initials="2" lastIdx="1" clrIdx="0">
    <p:extLst>
      <p:ext uri="{19B8F6BF-5375-455C-9EA6-DF929625EA0E}">
        <p15:presenceInfo xmlns:p15="http://schemas.microsoft.com/office/powerpoint/2012/main" xmlns="" userId="2kisi1dün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18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5" autoAdjust="0"/>
    <p:restoredTop sz="94660"/>
  </p:normalViewPr>
  <p:slideViewPr>
    <p:cSldViewPr snapToGrid="0">
      <p:cViewPr>
        <p:scale>
          <a:sx n="60" d="100"/>
          <a:sy n="60" d="100"/>
        </p:scale>
        <p:origin x="-9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European_School_of_Management_and_Technology" TargetMode="External"/><Relationship Id="rId1" Type="http://schemas.openxmlformats.org/officeDocument/2006/relationships/image" Target="../media/image4.jpeg"/><Relationship Id="rId6" Type="http://schemas.openxmlformats.org/officeDocument/2006/relationships/hyperlink" Target="https://en.wikipedia.org/wiki/German_School_Moscow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en.m.wikipedia.org/wiki/International_School_of_Hamburg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Kindergarten" TargetMode="External"/><Relationship Id="rId1" Type="http://schemas.openxmlformats.org/officeDocument/2006/relationships/image" Target="../media/image8.jpeg"/><Relationship Id="rId4" Type="http://schemas.openxmlformats.org/officeDocument/2006/relationships/hyperlink" Target="https://en.wikipedia.org/wiki/Primary_school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ducation_in_Germany" TargetMode="External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en.wikipedia.org/wiki/European_School_of_Management_and_Technology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en.wikipedia.org/wiki/German_School_Moscow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s://en.m.wikipedia.org/wiki/International_School_of_Hambur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s://en.wikipedia.org/wiki/Kindergarten" TargetMode="External"/><Relationship Id="rId1" Type="http://schemas.openxmlformats.org/officeDocument/2006/relationships/image" Target="../media/image81.jpeg"/><Relationship Id="rId4" Type="http://schemas.openxmlformats.org/officeDocument/2006/relationships/hyperlink" Target="https://en.wikipedia.org/wiki/Primary_school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ducation_in_Germany" TargetMode="External"/><Relationship Id="rId1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D6878-33F2-42D1-A30D-4978EB444E5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E7C72132-8095-4A27-8BA1-86CCC21D5604}">
      <dgm:prSet phldrT="[Metin]"/>
      <dgm:spPr/>
      <dgm:t>
        <a:bodyPr/>
        <a:lstStyle/>
        <a:p>
          <a:r>
            <a:rPr lang="tr-TR" dirty="0" err="1"/>
            <a:t>free</a:t>
          </a:r>
          <a:endParaRPr lang="en-US" dirty="0"/>
        </a:p>
      </dgm:t>
    </dgm:pt>
    <dgm:pt modelId="{39971738-7F82-4927-93DF-AE72F0F097F1}" type="parTrans" cxnId="{62FAA8FE-328B-4EA9-9447-414C8F4583DE}">
      <dgm:prSet/>
      <dgm:spPr/>
      <dgm:t>
        <a:bodyPr/>
        <a:lstStyle/>
        <a:p>
          <a:endParaRPr lang="en-US"/>
        </a:p>
      </dgm:t>
    </dgm:pt>
    <dgm:pt modelId="{934BD571-8FE7-4DD6-A853-EBE6B8640417}" type="sibTrans" cxnId="{62FAA8FE-328B-4EA9-9447-414C8F4583DE}">
      <dgm:prSet/>
      <dgm:spPr/>
      <dgm:t>
        <a:bodyPr/>
        <a:lstStyle/>
        <a:p>
          <a:endParaRPr lang="en-US"/>
        </a:p>
      </dgm:t>
    </dgm:pt>
    <dgm:pt modelId="{EE0AF125-8729-4021-976E-8212277E686E}">
      <dgm:prSet phldrT="[Metin]"/>
      <dgm:spPr/>
      <dgm:t>
        <a:bodyPr/>
        <a:lstStyle/>
        <a:p>
          <a:r>
            <a:rPr lang="tr-TR" dirty="0"/>
            <a:t>* 6% of </a:t>
          </a:r>
          <a:r>
            <a:rPr lang="tr-TR" dirty="0" err="1"/>
            <a:t>kids</a:t>
          </a:r>
          <a:r>
            <a:rPr lang="tr-TR" dirty="0"/>
            <a:t> </a:t>
          </a:r>
          <a:r>
            <a:rPr lang="tr-TR" dirty="0" err="1"/>
            <a:t>attend</a:t>
          </a:r>
          <a:endParaRPr lang="tr-TR" dirty="0"/>
        </a:p>
        <a:p>
          <a:r>
            <a:rPr lang="tr-TR" dirty="0"/>
            <a:t>* </a:t>
          </a:r>
          <a:r>
            <a:rPr lang="tr-TR" dirty="0" err="1"/>
            <a:t>Some</a:t>
          </a:r>
          <a:r>
            <a:rPr lang="tr-TR" dirty="0"/>
            <a:t> </a:t>
          </a:r>
          <a:r>
            <a:rPr lang="tr-TR" dirty="0" err="1"/>
            <a:t>bilingual</a:t>
          </a:r>
          <a:endParaRPr lang="en-US" dirty="0"/>
        </a:p>
      </dgm:t>
    </dgm:pt>
    <dgm:pt modelId="{D1D74B02-06B1-491B-879C-303D733D3548}" type="parTrans" cxnId="{59669BB6-F1DB-4381-A707-DEF989ADCB95}">
      <dgm:prSet/>
      <dgm:spPr/>
      <dgm:t>
        <a:bodyPr/>
        <a:lstStyle/>
        <a:p>
          <a:endParaRPr lang="en-US"/>
        </a:p>
      </dgm:t>
    </dgm:pt>
    <dgm:pt modelId="{FE3248D4-C4D7-4AF5-86C4-F03D197E1BA4}" type="sibTrans" cxnId="{59669BB6-F1DB-4381-A707-DEF989ADCB95}">
      <dgm:prSet/>
      <dgm:spPr/>
      <dgm:t>
        <a:bodyPr/>
        <a:lstStyle/>
        <a:p>
          <a:endParaRPr lang="en-US"/>
        </a:p>
      </dgm:t>
    </dgm:pt>
    <dgm:pt modelId="{7F3ED69E-6F57-46C3-AB34-E382504DC636}">
      <dgm:prSet phldrT="[Metin]"/>
      <dgm:spPr/>
      <dgm:t>
        <a:bodyPr/>
        <a:lstStyle/>
        <a:p>
          <a:r>
            <a:rPr lang="tr-TR" dirty="0"/>
            <a:t>*164 </a:t>
          </a:r>
          <a:r>
            <a:rPr lang="tr-TR" dirty="0" err="1"/>
            <a:t>schools</a:t>
          </a:r>
          <a:r>
            <a:rPr lang="tr-TR" dirty="0"/>
            <a:t> (2015)</a:t>
          </a:r>
        </a:p>
        <a:p>
          <a:r>
            <a:rPr lang="tr-TR" dirty="0"/>
            <a:t>* </a:t>
          </a:r>
          <a:r>
            <a:rPr lang="tr-TR" dirty="0" err="1"/>
            <a:t>Quality</a:t>
          </a:r>
          <a:r>
            <a:rPr lang="tr-TR" dirty="0"/>
            <a:t> </a:t>
          </a:r>
          <a:r>
            <a:rPr lang="tr-TR" dirty="0" err="1"/>
            <a:t>education</a:t>
          </a:r>
          <a:endParaRPr lang="tr-TR" dirty="0"/>
        </a:p>
      </dgm:t>
    </dgm:pt>
    <dgm:pt modelId="{C41A50BE-12AC-45CE-BA70-D053020DB67D}" type="parTrans" cxnId="{51DA61CC-7F70-494E-82E9-193467A8C536}">
      <dgm:prSet/>
      <dgm:spPr/>
      <dgm:t>
        <a:bodyPr/>
        <a:lstStyle/>
        <a:p>
          <a:endParaRPr lang="en-US"/>
        </a:p>
      </dgm:t>
    </dgm:pt>
    <dgm:pt modelId="{83F1C1CF-2938-4FC0-A249-ACC6C8C947D5}" type="sibTrans" cxnId="{51DA61CC-7F70-494E-82E9-193467A8C536}">
      <dgm:prSet/>
      <dgm:spPr/>
      <dgm:t>
        <a:bodyPr/>
        <a:lstStyle/>
        <a:p>
          <a:endParaRPr lang="en-US"/>
        </a:p>
      </dgm:t>
    </dgm:pt>
    <dgm:pt modelId="{AD5FDF7B-AFD7-4086-8D52-774475DF8EEE}">
      <dgm:prSet custT="1"/>
      <dgm:spPr/>
      <dgm:t>
        <a:bodyPr/>
        <a:lstStyle/>
        <a:p>
          <a:r>
            <a:rPr lang="tr-TR" sz="4800" dirty="0" err="1"/>
            <a:t>State</a:t>
          </a:r>
          <a:r>
            <a:rPr lang="tr-TR" sz="4800" dirty="0"/>
            <a:t> Schools</a:t>
          </a:r>
          <a:endParaRPr lang="en-US" sz="4800" dirty="0"/>
        </a:p>
      </dgm:t>
    </dgm:pt>
    <dgm:pt modelId="{3C1FF0AF-F7AF-4039-8BF3-0E56BE443F57}" type="parTrans" cxnId="{6259E83E-7F43-484C-AFD9-3DAB78751D73}">
      <dgm:prSet/>
      <dgm:spPr/>
    </dgm:pt>
    <dgm:pt modelId="{C3D13D7E-2E81-49CB-840B-49ED526D18DF}" type="sibTrans" cxnId="{6259E83E-7F43-484C-AFD9-3DAB78751D73}">
      <dgm:prSet/>
      <dgm:spPr/>
    </dgm:pt>
    <dgm:pt modelId="{E5949159-C6A6-4A1F-AAF3-FDECBB17E4C8}">
      <dgm:prSet custT="1"/>
      <dgm:spPr/>
      <dgm:t>
        <a:bodyPr/>
        <a:lstStyle/>
        <a:p>
          <a:r>
            <a:rPr lang="tr-TR" sz="4800" dirty="0" err="1"/>
            <a:t>Private</a:t>
          </a:r>
          <a:r>
            <a:rPr lang="tr-TR" sz="4800" dirty="0"/>
            <a:t> Schools</a:t>
          </a:r>
          <a:endParaRPr lang="en-US" sz="4800" dirty="0"/>
        </a:p>
      </dgm:t>
    </dgm:pt>
    <dgm:pt modelId="{7E3C4EC0-54EF-46C2-8950-9D774D6B22D3}" type="parTrans" cxnId="{CCB8326B-0B78-4C68-85D7-1A9188960EBC}">
      <dgm:prSet/>
      <dgm:spPr/>
    </dgm:pt>
    <dgm:pt modelId="{F96D74B7-0520-4696-AA6A-733D2DA04B8B}" type="sibTrans" cxnId="{CCB8326B-0B78-4C68-85D7-1A9188960EBC}">
      <dgm:prSet/>
      <dgm:spPr/>
    </dgm:pt>
    <dgm:pt modelId="{5474EA18-EC61-4049-9E86-02559D5C1A8C}">
      <dgm:prSet/>
      <dgm:spPr/>
      <dgm:t>
        <a:bodyPr/>
        <a:lstStyle/>
        <a:p>
          <a:r>
            <a:rPr lang="tr-TR" dirty="0"/>
            <a:t>International Schools</a:t>
          </a:r>
          <a:endParaRPr lang="en-US" dirty="0"/>
        </a:p>
      </dgm:t>
    </dgm:pt>
    <dgm:pt modelId="{FE3BAE27-2F85-496F-A55E-A9ED8836274B}" type="parTrans" cxnId="{24BD989C-03FD-4285-8B86-E1D8298E3150}">
      <dgm:prSet/>
      <dgm:spPr/>
    </dgm:pt>
    <dgm:pt modelId="{279A5FA3-2D23-4625-B8D9-0EC4310F7D54}" type="sibTrans" cxnId="{24BD989C-03FD-4285-8B86-E1D8298E3150}">
      <dgm:prSet/>
      <dgm:spPr/>
    </dgm:pt>
    <dgm:pt modelId="{C4F4B3CE-D856-45CF-A99C-16D474C1C59B}" type="pres">
      <dgm:prSet presAssocID="{6A5D6878-33F2-42D1-A30D-4978EB444E50}" presName="diagram" presStyleCnt="0">
        <dgm:presLayoutVars>
          <dgm:dir/>
          <dgm:animLvl val="lvl"/>
          <dgm:resizeHandles val="exact"/>
        </dgm:presLayoutVars>
      </dgm:prSet>
      <dgm:spPr/>
    </dgm:pt>
    <dgm:pt modelId="{3147B59B-DDF0-4733-A359-6F52CEFC3D72}" type="pres">
      <dgm:prSet presAssocID="{E7C72132-8095-4A27-8BA1-86CCC21D5604}" presName="compNode" presStyleCnt="0"/>
      <dgm:spPr/>
    </dgm:pt>
    <dgm:pt modelId="{3F678FBC-58BE-42F9-8200-7CE2B93BA116}" type="pres">
      <dgm:prSet presAssocID="{E7C72132-8095-4A27-8BA1-86CCC21D5604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5C9955-2C6C-4E24-A22F-6B3A97D6C825}" type="pres">
      <dgm:prSet presAssocID="{E7C72132-8095-4A27-8BA1-86CCC21D56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259DBC-6A22-4993-9A19-179FD57200D4}" type="pres">
      <dgm:prSet presAssocID="{E7C72132-8095-4A27-8BA1-86CCC21D5604}" presName="parentRect" presStyleLbl="alignNode1" presStyleIdx="0" presStyleCnt="3"/>
      <dgm:spPr/>
      <dgm:t>
        <a:bodyPr/>
        <a:lstStyle/>
        <a:p>
          <a:endParaRPr lang="tr-TR"/>
        </a:p>
      </dgm:t>
    </dgm:pt>
    <dgm:pt modelId="{891F4C99-CB4D-42E1-936A-E4ABECD7E437}" type="pres">
      <dgm:prSet presAssocID="{E7C72132-8095-4A27-8BA1-86CCC21D560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6000" r="-26000"/>
          </a:stretch>
        </a:blipFill>
      </dgm:spPr>
    </dgm:pt>
    <dgm:pt modelId="{16413F66-6232-476E-8966-B6D095AB5C08}" type="pres">
      <dgm:prSet presAssocID="{934BD571-8FE7-4DD6-A853-EBE6B864041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A6AD167-E818-4ADB-8580-F06A6D2ED1D7}" type="pres">
      <dgm:prSet presAssocID="{EE0AF125-8729-4021-976E-8212277E686E}" presName="compNode" presStyleCnt="0"/>
      <dgm:spPr/>
    </dgm:pt>
    <dgm:pt modelId="{C6D285F7-B98A-45E2-B505-6070C41F6BD9}" type="pres">
      <dgm:prSet presAssocID="{EE0AF125-8729-4021-976E-8212277E686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2CAC4C-CB25-49CD-839A-38BEF8F1D39B}" type="pres">
      <dgm:prSet presAssocID="{EE0AF125-8729-4021-976E-8212277E68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50A9DC-0895-430B-9179-753B187FE92F}" type="pres">
      <dgm:prSet presAssocID="{EE0AF125-8729-4021-976E-8212277E686E}" presName="parentRect" presStyleLbl="alignNode1" presStyleIdx="1" presStyleCnt="3"/>
      <dgm:spPr/>
      <dgm:t>
        <a:bodyPr/>
        <a:lstStyle/>
        <a:p>
          <a:endParaRPr lang="tr-TR"/>
        </a:p>
      </dgm:t>
    </dgm:pt>
    <dgm:pt modelId="{1672F625-0D20-419A-B4E2-A2F17A2D63F4}" type="pres">
      <dgm:prSet presAssocID="{EE0AF125-8729-4021-976E-8212277E686E}" presName="adorn" presStyleLbl="fgAccFollow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78000" r="-78000"/>
          </a:stretch>
        </a:blipFill>
      </dgm:spPr>
    </dgm:pt>
    <dgm:pt modelId="{5B8779E9-371D-470C-B8BB-E1E4D4B5D0F2}" type="pres">
      <dgm:prSet presAssocID="{FE3248D4-C4D7-4AF5-86C4-F03D197E1BA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035189F-408A-4D3E-8110-617FEA244C88}" type="pres">
      <dgm:prSet presAssocID="{7F3ED69E-6F57-46C3-AB34-E382504DC636}" presName="compNode" presStyleCnt="0"/>
      <dgm:spPr/>
    </dgm:pt>
    <dgm:pt modelId="{D8A7DDF9-5B3B-4533-BCA7-3D3A147D3E2C}" type="pres">
      <dgm:prSet presAssocID="{7F3ED69E-6F57-46C3-AB34-E382504DC6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C43F62-500F-440A-981F-E231E5EC4148}" type="pres">
      <dgm:prSet presAssocID="{7F3ED69E-6F57-46C3-AB34-E382504DC6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419E5F-71E2-4D79-AB33-44B0FA78DEE5}" type="pres">
      <dgm:prSet presAssocID="{7F3ED69E-6F57-46C3-AB34-E382504DC636}" presName="parentRect" presStyleLbl="alignNode1" presStyleIdx="2" presStyleCnt="3"/>
      <dgm:spPr/>
      <dgm:t>
        <a:bodyPr/>
        <a:lstStyle/>
        <a:p>
          <a:endParaRPr lang="tr-TR"/>
        </a:p>
      </dgm:t>
    </dgm:pt>
    <dgm:pt modelId="{278E023F-8030-4C3F-B45C-76AD765B6267}" type="pres">
      <dgm:prSet presAssocID="{7F3ED69E-6F57-46C3-AB34-E382504DC636}" presName="adorn" presStyleLbl="fgAccFollow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009A398-EED0-4D7A-8E6E-2FEEFE8B80DA}" type="presOf" srcId="{E5949159-C6A6-4A1F-AAF3-FDECBB17E4C8}" destId="{C6D285F7-B98A-45E2-B505-6070C41F6BD9}" srcOrd="0" destOrd="0" presId="urn:microsoft.com/office/officeart/2005/8/layout/bList2#1"/>
    <dgm:cxn modelId="{3110932D-687F-46D6-97B0-07192064416E}" type="presOf" srcId="{EE0AF125-8729-4021-976E-8212277E686E}" destId="{8750A9DC-0895-430B-9179-753B187FE92F}" srcOrd="1" destOrd="0" presId="urn:microsoft.com/office/officeart/2005/8/layout/bList2#1"/>
    <dgm:cxn modelId="{F535F566-2546-435A-AC33-3BA1B3F5EED8}" type="presOf" srcId="{AD5FDF7B-AFD7-4086-8D52-774475DF8EEE}" destId="{3F678FBC-58BE-42F9-8200-7CE2B93BA116}" srcOrd="0" destOrd="0" presId="urn:microsoft.com/office/officeart/2005/8/layout/bList2#1"/>
    <dgm:cxn modelId="{62FAA8FE-328B-4EA9-9447-414C8F4583DE}" srcId="{6A5D6878-33F2-42D1-A30D-4978EB444E50}" destId="{E7C72132-8095-4A27-8BA1-86CCC21D5604}" srcOrd="0" destOrd="0" parTransId="{39971738-7F82-4927-93DF-AE72F0F097F1}" sibTransId="{934BD571-8FE7-4DD6-A853-EBE6B8640417}"/>
    <dgm:cxn modelId="{D3C2F3DD-AD62-4C60-974D-823D2266316C}" type="presOf" srcId="{5474EA18-EC61-4049-9E86-02559D5C1A8C}" destId="{D8A7DDF9-5B3B-4533-BCA7-3D3A147D3E2C}" srcOrd="0" destOrd="0" presId="urn:microsoft.com/office/officeart/2005/8/layout/bList2#1"/>
    <dgm:cxn modelId="{CCB8326B-0B78-4C68-85D7-1A9188960EBC}" srcId="{EE0AF125-8729-4021-976E-8212277E686E}" destId="{E5949159-C6A6-4A1F-AAF3-FDECBB17E4C8}" srcOrd="0" destOrd="0" parTransId="{7E3C4EC0-54EF-46C2-8950-9D774D6B22D3}" sibTransId="{F96D74B7-0520-4696-AA6A-733D2DA04B8B}"/>
    <dgm:cxn modelId="{6259E83E-7F43-484C-AFD9-3DAB78751D73}" srcId="{E7C72132-8095-4A27-8BA1-86CCC21D5604}" destId="{AD5FDF7B-AFD7-4086-8D52-774475DF8EEE}" srcOrd="0" destOrd="0" parTransId="{3C1FF0AF-F7AF-4039-8BF3-0E56BE443F57}" sibTransId="{C3D13D7E-2E81-49CB-840B-49ED526D18DF}"/>
    <dgm:cxn modelId="{657406BD-0AC6-41DC-997C-ADD2F996522F}" type="presOf" srcId="{6A5D6878-33F2-42D1-A30D-4978EB444E50}" destId="{C4F4B3CE-D856-45CF-A99C-16D474C1C59B}" srcOrd="0" destOrd="0" presId="urn:microsoft.com/office/officeart/2005/8/layout/bList2#1"/>
    <dgm:cxn modelId="{525EA4D4-0872-4DEC-BDC2-F4CC86B06E8D}" type="presOf" srcId="{E7C72132-8095-4A27-8BA1-86CCC21D5604}" destId="{A3259DBC-6A22-4993-9A19-179FD57200D4}" srcOrd="1" destOrd="0" presId="urn:microsoft.com/office/officeart/2005/8/layout/bList2#1"/>
    <dgm:cxn modelId="{BCBAE781-56F6-4DBD-87C5-D437FCC75589}" type="presOf" srcId="{7F3ED69E-6F57-46C3-AB34-E382504DC636}" destId="{4AC43F62-500F-440A-981F-E231E5EC4148}" srcOrd="0" destOrd="0" presId="urn:microsoft.com/office/officeart/2005/8/layout/bList2#1"/>
    <dgm:cxn modelId="{A53F01B0-DE80-4AAA-A8C4-0F2092ABA9B1}" type="presOf" srcId="{7F3ED69E-6F57-46C3-AB34-E382504DC636}" destId="{DE419E5F-71E2-4D79-AB33-44B0FA78DEE5}" srcOrd="1" destOrd="0" presId="urn:microsoft.com/office/officeart/2005/8/layout/bList2#1"/>
    <dgm:cxn modelId="{B48170B4-9D41-4325-9713-1C625F02EA47}" type="presOf" srcId="{FE3248D4-C4D7-4AF5-86C4-F03D197E1BA4}" destId="{5B8779E9-371D-470C-B8BB-E1E4D4B5D0F2}" srcOrd="0" destOrd="0" presId="urn:microsoft.com/office/officeart/2005/8/layout/bList2#1"/>
    <dgm:cxn modelId="{9527CAFB-5C1D-4D68-9004-E9F87906CCCF}" type="presOf" srcId="{E7C72132-8095-4A27-8BA1-86CCC21D5604}" destId="{105C9955-2C6C-4E24-A22F-6B3A97D6C825}" srcOrd="0" destOrd="0" presId="urn:microsoft.com/office/officeart/2005/8/layout/bList2#1"/>
    <dgm:cxn modelId="{E73A6D3C-5559-45BB-9D95-02EC8C018519}" type="presOf" srcId="{934BD571-8FE7-4DD6-A853-EBE6B8640417}" destId="{16413F66-6232-476E-8966-B6D095AB5C08}" srcOrd="0" destOrd="0" presId="urn:microsoft.com/office/officeart/2005/8/layout/bList2#1"/>
    <dgm:cxn modelId="{7C680AAC-FA8D-4B60-8019-186287BAD154}" type="presOf" srcId="{EE0AF125-8729-4021-976E-8212277E686E}" destId="{BF2CAC4C-CB25-49CD-839A-38BEF8F1D39B}" srcOrd="0" destOrd="0" presId="urn:microsoft.com/office/officeart/2005/8/layout/bList2#1"/>
    <dgm:cxn modelId="{59669BB6-F1DB-4381-A707-DEF989ADCB95}" srcId="{6A5D6878-33F2-42D1-A30D-4978EB444E50}" destId="{EE0AF125-8729-4021-976E-8212277E686E}" srcOrd="1" destOrd="0" parTransId="{D1D74B02-06B1-491B-879C-303D733D3548}" sibTransId="{FE3248D4-C4D7-4AF5-86C4-F03D197E1BA4}"/>
    <dgm:cxn modelId="{24BD989C-03FD-4285-8B86-E1D8298E3150}" srcId="{7F3ED69E-6F57-46C3-AB34-E382504DC636}" destId="{5474EA18-EC61-4049-9E86-02559D5C1A8C}" srcOrd="0" destOrd="0" parTransId="{FE3BAE27-2F85-496F-A55E-A9ED8836274B}" sibTransId="{279A5FA3-2D23-4625-B8D9-0EC4310F7D54}"/>
    <dgm:cxn modelId="{51DA61CC-7F70-494E-82E9-193467A8C536}" srcId="{6A5D6878-33F2-42D1-A30D-4978EB444E50}" destId="{7F3ED69E-6F57-46C3-AB34-E382504DC636}" srcOrd="2" destOrd="0" parTransId="{C41A50BE-12AC-45CE-BA70-D053020DB67D}" sibTransId="{83F1C1CF-2938-4FC0-A249-ACC6C8C947D5}"/>
    <dgm:cxn modelId="{0F972797-0C23-4A30-A566-0FAD6B6C0DE4}" type="presParOf" srcId="{C4F4B3CE-D856-45CF-A99C-16D474C1C59B}" destId="{3147B59B-DDF0-4733-A359-6F52CEFC3D72}" srcOrd="0" destOrd="0" presId="urn:microsoft.com/office/officeart/2005/8/layout/bList2#1"/>
    <dgm:cxn modelId="{AE73F21A-46A0-46B0-997C-4809E63C353D}" type="presParOf" srcId="{3147B59B-DDF0-4733-A359-6F52CEFC3D72}" destId="{3F678FBC-58BE-42F9-8200-7CE2B93BA116}" srcOrd="0" destOrd="0" presId="urn:microsoft.com/office/officeart/2005/8/layout/bList2#1"/>
    <dgm:cxn modelId="{F9421B50-DCFF-4E7D-A254-20229CA1F8B9}" type="presParOf" srcId="{3147B59B-DDF0-4733-A359-6F52CEFC3D72}" destId="{105C9955-2C6C-4E24-A22F-6B3A97D6C825}" srcOrd="1" destOrd="0" presId="urn:microsoft.com/office/officeart/2005/8/layout/bList2#1"/>
    <dgm:cxn modelId="{0F391058-1F7D-44D8-B0FC-2EC67ED4DA73}" type="presParOf" srcId="{3147B59B-DDF0-4733-A359-6F52CEFC3D72}" destId="{A3259DBC-6A22-4993-9A19-179FD57200D4}" srcOrd="2" destOrd="0" presId="urn:microsoft.com/office/officeart/2005/8/layout/bList2#1"/>
    <dgm:cxn modelId="{6CD36B62-FCCA-4676-89D4-9C304E2FCF61}" type="presParOf" srcId="{3147B59B-DDF0-4733-A359-6F52CEFC3D72}" destId="{891F4C99-CB4D-42E1-936A-E4ABECD7E437}" srcOrd="3" destOrd="0" presId="urn:microsoft.com/office/officeart/2005/8/layout/bList2#1"/>
    <dgm:cxn modelId="{39A09191-98BE-450F-A683-D5FF3FE0B6E2}" type="presParOf" srcId="{C4F4B3CE-D856-45CF-A99C-16D474C1C59B}" destId="{16413F66-6232-476E-8966-B6D095AB5C08}" srcOrd="1" destOrd="0" presId="urn:microsoft.com/office/officeart/2005/8/layout/bList2#1"/>
    <dgm:cxn modelId="{635D7D18-7130-47AE-B762-E34CA617180F}" type="presParOf" srcId="{C4F4B3CE-D856-45CF-A99C-16D474C1C59B}" destId="{1A6AD167-E818-4ADB-8580-F06A6D2ED1D7}" srcOrd="2" destOrd="0" presId="urn:microsoft.com/office/officeart/2005/8/layout/bList2#1"/>
    <dgm:cxn modelId="{44AAF3E9-95B5-4D07-BB71-8CED4BBB4EF1}" type="presParOf" srcId="{1A6AD167-E818-4ADB-8580-F06A6D2ED1D7}" destId="{C6D285F7-B98A-45E2-B505-6070C41F6BD9}" srcOrd="0" destOrd="0" presId="urn:microsoft.com/office/officeart/2005/8/layout/bList2#1"/>
    <dgm:cxn modelId="{CC25C3AF-03C3-4592-9D19-C743488514A1}" type="presParOf" srcId="{1A6AD167-E818-4ADB-8580-F06A6D2ED1D7}" destId="{BF2CAC4C-CB25-49CD-839A-38BEF8F1D39B}" srcOrd="1" destOrd="0" presId="urn:microsoft.com/office/officeart/2005/8/layout/bList2#1"/>
    <dgm:cxn modelId="{E24462FF-CB97-4ADA-98A7-F1B98EBDFF07}" type="presParOf" srcId="{1A6AD167-E818-4ADB-8580-F06A6D2ED1D7}" destId="{8750A9DC-0895-430B-9179-753B187FE92F}" srcOrd="2" destOrd="0" presId="urn:microsoft.com/office/officeart/2005/8/layout/bList2#1"/>
    <dgm:cxn modelId="{E323A6B6-C538-42C1-A738-466F0BEBA167}" type="presParOf" srcId="{1A6AD167-E818-4ADB-8580-F06A6D2ED1D7}" destId="{1672F625-0D20-419A-B4E2-A2F17A2D63F4}" srcOrd="3" destOrd="0" presId="urn:microsoft.com/office/officeart/2005/8/layout/bList2#1"/>
    <dgm:cxn modelId="{F9D80AC2-CB6D-479B-857A-57F3365D2098}" type="presParOf" srcId="{C4F4B3CE-D856-45CF-A99C-16D474C1C59B}" destId="{5B8779E9-371D-470C-B8BB-E1E4D4B5D0F2}" srcOrd="3" destOrd="0" presId="urn:microsoft.com/office/officeart/2005/8/layout/bList2#1"/>
    <dgm:cxn modelId="{EC5823B8-7938-4A12-A355-A148D9C9F19E}" type="presParOf" srcId="{C4F4B3CE-D856-45CF-A99C-16D474C1C59B}" destId="{1035189F-408A-4D3E-8110-617FEA244C88}" srcOrd="4" destOrd="0" presId="urn:microsoft.com/office/officeart/2005/8/layout/bList2#1"/>
    <dgm:cxn modelId="{319FCCDE-D60F-446B-B735-A49D672539C5}" type="presParOf" srcId="{1035189F-408A-4D3E-8110-617FEA244C88}" destId="{D8A7DDF9-5B3B-4533-BCA7-3D3A147D3E2C}" srcOrd="0" destOrd="0" presId="urn:microsoft.com/office/officeart/2005/8/layout/bList2#1"/>
    <dgm:cxn modelId="{099D72A1-6F25-4EAA-B5FC-7108A41BC6C2}" type="presParOf" srcId="{1035189F-408A-4D3E-8110-617FEA244C88}" destId="{4AC43F62-500F-440A-981F-E231E5EC4148}" srcOrd="1" destOrd="0" presId="urn:microsoft.com/office/officeart/2005/8/layout/bList2#1"/>
    <dgm:cxn modelId="{2F38E370-2968-4B35-BB01-ED9AD4932E01}" type="presParOf" srcId="{1035189F-408A-4D3E-8110-617FEA244C88}" destId="{DE419E5F-71E2-4D79-AB33-44B0FA78DEE5}" srcOrd="2" destOrd="0" presId="urn:microsoft.com/office/officeart/2005/8/layout/bList2#1"/>
    <dgm:cxn modelId="{186B6EB1-6FE3-4D40-9579-B34EADA47B1C}" type="presParOf" srcId="{1035189F-408A-4D3E-8110-617FEA244C88}" destId="{278E023F-8030-4C3F-B45C-76AD765B626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88CBD-C46D-4EDD-9EDF-DFE92742246C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74A952-29B7-4591-AFEC-9915D1623715}">
      <dgm:prSet phldrT="[Metin]" custT="1"/>
      <dgm:spPr/>
      <dgm:t>
        <a:bodyPr/>
        <a:lstStyle/>
        <a:p>
          <a:r>
            <a:rPr lang="tr-TR" sz="2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</a:t>
          </a:r>
          <a:r>
            <a:rPr lang="tr-TR" sz="2200" b="1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Kindergarden</a:t>
          </a:r>
          <a:endParaRPr lang="en-US" sz="2200" b="1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5F0EE-C32A-409D-A684-1ABDB94FC111}" type="parTrans" cxnId="{7A283C66-7D2B-414F-B1B2-91D4A34D4D19}">
      <dgm:prSet/>
      <dgm:spPr/>
      <dgm:t>
        <a:bodyPr/>
        <a:lstStyle/>
        <a:p>
          <a:endParaRPr lang="en-US"/>
        </a:p>
      </dgm:t>
    </dgm:pt>
    <dgm:pt modelId="{81E9380C-191D-412B-B7FC-F1B97B368CF0}" type="sibTrans" cxnId="{7A283C66-7D2B-414F-B1B2-91D4A34D4D19}">
      <dgm:prSet/>
      <dgm:spPr/>
      <dgm:t>
        <a:bodyPr/>
        <a:lstStyle/>
        <a:p>
          <a:endParaRPr lang="en-US"/>
        </a:p>
      </dgm:t>
    </dgm:pt>
    <dgm:pt modelId="{5688ABB0-7E4A-45A1-8FFC-1AB21DD0EA75}">
      <dgm:prSet phldrT="[Metin]" custT="1"/>
      <dgm:spPr/>
      <dgm:t>
        <a:bodyPr/>
        <a:lstStyle/>
        <a:p>
          <a:r>
            <a:rPr lang="tr-TR" sz="1600" dirty="0" err="1"/>
            <a:t>Ages</a:t>
          </a:r>
          <a:r>
            <a:rPr lang="tr-TR" sz="1600" dirty="0"/>
            <a:t> 3-6</a:t>
          </a:r>
          <a:endParaRPr lang="en-US" sz="1600" dirty="0"/>
        </a:p>
      </dgm:t>
    </dgm:pt>
    <dgm:pt modelId="{B2FDE7D1-212C-436B-A0B4-FFE9B2CB9D31}" type="parTrans" cxnId="{A4BF55D2-D1CA-47BC-8585-5D7406F1864C}">
      <dgm:prSet/>
      <dgm:spPr/>
      <dgm:t>
        <a:bodyPr/>
        <a:lstStyle/>
        <a:p>
          <a:endParaRPr lang="en-US"/>
        </a:p>
      </dgm:t>
    </dgm:pt>
    <dgm:pt modelId="{5376D68C-C7CA-48DA-AE95-F0479F40ED9E}" type="sibTrans" cxnId="{A4BF55D2-D1CA-47BC-8585-5D7406F1864C}">
      <dgm:prSet/>
      <dgm:spPr/>
      <dgm:t>
        <a:bodyPr/>
        <a:lstStyle/>
        <a:p>
          <a:endParaRPr lang="en-US"/>
        </a:p>
      </dgm:t>
    </dgm:pt>
    <dgm:pt modelId="{E34A971A-B027-4573-B9FC-8F60D9D7C02A}">
      <dgm:prSet phldrT="[Metin]" custT="1"/>
      <dgm:spPr/>
      <dgm:t>
        <a:bodyPr/>
        <a:lstStyle/>
        <a:p>
          <a:r>
            <a:rPr lang="tr-TR" sz="1600" dirty="0"/>
            <a:t>5 </a:t>
          </a:r>
          <a:r>
            <a:rPr lang="tr-TR" sz="1600" dirty="0" err="1"/>
            <a:t>hours</a:t>
          </a:r>
          <a:r>
            <a:rPr lang="tr-TR" sz="1600" dirty="0"/>
            <a:t> a </a:t>
          </a:r>
          <a:r>
            <a:rPr lang="tr-TR" sz="1600" dirty="0" err="1"/>
            <a:t>day</a:t>
          </a:r>
          <a:endParaRPr lang="en-US" sz="1600" dirty="0"/>
        </a:p>
      </dgm:t>
    </dgm:pt>
    <dgm:pt modelId="{A2FC2D60-71C0-4BA2-A472-B0F01E1CF368}" type="parTrans" cxnId="{E2AA3592-F512-486F-94B4-105211CB35D1}">
      <dgm:prSet/>
      <dgm:spPr/>
      <dgm:t>
        <a:bodyPr/>
        <a:lstStyle/>
        <a:p>
          <a:endParaRPr lang="en-US"/>
        </a:p>
      </dgm:t>
    </dgm:pt>
    <dgm:pt modelId="{491DF025-258E-4279-AD97-4B08B27E7334}" type="sibTrans" cxnId="{E2AA3592-F512-486F-94B4-105211CB35D1}">
      <dgm:prSet/>
      <dgm:spPr/>
      <dgm:t>
        <a:bodyPr/>
        <a:lstStyle/>
        <a:p>
          <a:endParaRPr lang="en-US"/>
        </a:p>
      </dgm:t>
    </dgm:pt>
    <dgm:pt modelId="{E23E6087-CF7D-4D6D-AD05-6DFF4116156F}">
      <dgm:prSet phldrT="[Metin]" custT="1"/>
      <dgm:spPr/>
      <dgm:t>
        <a:bodyPr/>
        <a:lstStyle/>
        <a:p>
          <a:pPr>
            <a:lnSpc>
              <a:spcPct val="90000"/>
            </a:lnSpc>
          </a:pPr>
          <a:r>
            <a:rPr lang="tr-TR" sz="2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</a:t>
          </a:r>
          <a:r>
            <a:rPr lang="tr-TR" sz="2200" b="1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r>
            <a:rPr lang="tr-TR" sz="2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School - </a:t>
          </a:r>
          <a:r>
            <a:rPr lang="tr-TR" sz="2200" b="1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Grundschule</a:t>
          </a:r>
          <a:endParaRPr lang="en-US" sz="2200" b="1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2E3FB-D13C-449D-AD45-22D566498AE3}" type="parTrans" cxnId="{8FF86E8F-9EC1-4EFC-AB55-75D3C3178CD7}">
      <dgm:prSet/>
      <dgm:spPr/>
      <dgm:t>
        <a:bodyPr/>
        <a:lstStyle/>
        <a:p>
          <a:endParaRPr lang="en-US"/>
        </a:p>
      </dgm:t>
    </dgm:pt>
    <dgm:pt modelId="{16657963-6CC4-40D9-949C-464EA1CD5330}" type="sibTrans" cxnId="{8FF86E8F-9EC1-4EFC-AB55-75D3C3178CD7}">
      <dgm:prSet/>
      <dgm:spPr/>
      <dgm:t>
        <a:bodyPr/>
        <a:lstStyle/>
        <a:p>
          <a:endParaRPr lang="en-US"/>
        </a:p>
      </dgm:t>
    </dgm:pt>
    <dgm:pt modelId="{C100604F-470D-4C37-968F-B8449F8CF98D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 err="1"/>
            <a:t>Ages</a:t>
          </a:r>
          <a:r>
            <a:rPr lang="tr-TR" sz="1600" dirty="0"/>
            <a:t> 6-10</a:t>
          </a:r>
          <a:endParaRPr lang="en-US" sz="1600" dirty="0"/>
        </a:p>
      </dgm:t>
    </dgm:pt>
    <dgm:pt modelId="{0C4BA14B-E248-4528-9423-498984CCAAB2}" type="parTrans" cxnId="{20DC4B4B-0132-49B5-8B6E-F21AE337102C}">
      <dgm:prSet/>
      <dgm:spPr/>
      <dgm:t>
        <a:bodyPr/>
        <a:lstStyle/>
        <a:p>
          <a:endParaRPr lang="en-US"/>
        </a:p>
      </dgm:t>
    </dgm:pt>
    <dgm:pt modelId="{FD93DF73-4343-45D8-9FDD-4B605FB18814}" type="sibTrans" cxnId="{20DC4B4B-0132-49B5-8B6E-F21AE337102C}">
      <dgm:prSet/>
      <dgm:spPr/>
      <dgm:t>
        <a:bodyPr/>
        <a:lstStyle/>
        <a:p>
          <a:endParaRPr lang="en-US"/>
        </a:p>
      </dgm:t>
    </dgm:pt>
    <dgm:pt modelId="{446C91DB-E81B-4217-8708-D494287CE8D7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4 </a:t>
          </a:r>
          <a:r>
            <a:rPr lang="tr-TR" sz="1600" dirty="0" err="1"/>
            <a:t>years</a:t>
          </a:r>
          <a:endParaRPr lang="en-US" sz="1600" dirty="0"/>
        </a:p>
      </dgm:t>
    </dgm:pt>
    <dgm:pt modelId="{434EF381-1ABE-4A3E-9CA7-736A8508BA0E}" type="parTrans" cxnId="{59B520C3-13EC-4A67-8DF4-DB56D3AFBD83}">
      <dgm:prSet/>
      <dgm:spPr/>
      <dgm:t>
        <a:bodyPr/>
        <a:lstStyle/>
        <a:p>
          <a:endParaRPr lang="en-US"/>
        </a:p>
      </dgm:t>
    </dgm:pt>
    <dgm:pt modelId="{07BB6352-1E07-4595-8D55-BD2152D34F3B}" type="sibTrans" cxnId="{59B520C3-13EC-4A67-8DF4-DB56D3AFBD83}">
      <dgm:prSet/>
      <dgm:spPr/>
      <dgm:t>
        <a:bodyPr/>
        <a:lstStyle/>
        <a:p>
          <a:endParaRPr lang="en-US"/>
        </a:p>
      </dgm:t>
    </dgm:pt>
    <dgm:pt modelId="{EA6B0E12-8EAB-41E6-BE70-F1AD999DE7E3}">
      <dgm:prSet phldrT="[Metin]" custT="1"/>
      <dgm:spPr/>
      <dgm:t>
        <a:bodyPr/>
        <a:lstStyle/>
        <a:p>
          <a:r>
            <a:rPr lang="tr-TR" sz="1600" dirty="0"/>
            <a:t>Not </a:t>
          </a:r>
          <a:r>
            <a:rPr lang="tr-TR" sz="1600" dirty="0" err="1"/>
            <a:t>compulsory</a:t>
          </a:r>
          <a:endParaRPr lang="en-US" sz="1600" dirty="0"/>
        </a:p>
      </dgm:t>
    </dgm:pt>
    <dgm:pt modelId="{711743D6-6E2B-46DA-B282-12C085DF5DF7}" type="parTrans" cxnId="{DB730A6D-B1F5-4B9C-BC5C-1F655F7A7428}">
      <dgm:prSet/>
      <dgm:spPr/>
      <dgm:t>
        <a:bodyPr/>
        <a:lstStyle/>
        <a:p>
          <a:endParaRPr lang="en-US"/>
        </a:p>
      </dgm:t>
    </dgm:pt>
    <dgm:pt modelId="{D8223254-1BD5-40F3-804F-656065CF7866}" type="sibTrans" cxnId="{DB730A6D-B1F5-4B9C-BC5C-1F655F7A7428}">
      <dgm:prSet/>
      <dgm:spPr/>
      <dgm:t>
        <a:bodyPr/>
        <a:lstStyle/>
        <a:p>
          <a:endParaRPr lang="en-US"/>
        </a:p>
      </dgm:t>
    </dgm:pt>
    <dgm:pt modelId="{F068A463-1F4D-4BA6-AC3F-2D7E9376B79D}">
      <dgm:prSet phldrT="[Metin]" custT="1"/>
      <dgm:spPr/>
      <dgm:t>
        <a:bodyPr/>
        <a:lstStyle/>
        <a:p>
          <a:r>
            <a:rPr lang="tr-TR" sz="1600" dirty="0"/>
            <a:t>96% of </a:t>
          </a:r>
          <a:r>
            <a:rPr lang="tr-TR" sz="1600" dirty="0" err="1"/>
            <a:t>kids</a:t>
          </a:r>
          <a:r>
            <a:rPr lang="tr-TR" sz="1600" dirty="0"/>
            <a:t> </a:t>
          </a:r>
          <a:r>
            <a:rPr lang="tr-TR" sz="1600" dirty="0" err="1"/>
            <a:t>attend</a:t>
          </a:r>
          <a:endParaRPr lang="en-US" sz="1600" dirty="0"/>
        </a:p>
      </dgm:t>
    </dgm:pt>
    <dgm:pt modelId="{6CBA52FB-4905-4C9B-BC2F-7436980F163F}" type="parTrans" cxnId="{C6615011-446A-45A3-AB9D-58E041847359}">
      <dgm:prSet/>
      <dgm:spPr/>
      <dgm:t>
        <a:bodyPr/>
        <a:lstStyle/>
        <a:p>
          <a:endParaRPr lang="en-US"/>
        </a:p>
      </dgm:t>
    </dgm:pt>
    <dgm:pt modelId="{DBDAB082-748A-40FF-80AA-19F4ADFB7E49}" type="sibTrans" cxnId="{C6615011-446A-45A3-AB9D-58E041847359}">
      <dgm:prSet/>
      <dgm:spPr/>
      <dgm:t>
        <a:bodyPr/>
        <a:lstStyle/>
        <a:p>
          <a:endParaRPr lang="en-US"/>
        </a:p>
      </dgm:t>
    </dgm:pt>
    <dgm:pt modelId="{AB9CBBEB-3566-402B-8D40-BFA0DC41B46E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Main </a:t>
          </a:r>
          <a:r>
            <a:rPr lang="tr-TR" sz="1600" dirty="0" err="1"/>
            <a:t>focus</a:t>
          </a:r>
          <a:r>
            <a:rPr lang="tr-TR" sz="1600" dirty="0"/>
            <a:t>: </a:t>
          </a:r>
          <a:r>
            <a:rPr lang="tr-TR" sz="1600" dirty="0" err="1"/>
            <a:t>reading</a:t>
          </a:r>
          <a:r>
            <a:rPr lang="tr-TR" sz="1600" dirty="0"/>
            <a:t>, </a:t>
          </a:r>
          <a:r>
            <a:rPr lang="tr-TR" sz="1600" dirty="0" err="1"/>
            <a:t>writing</a:t>
          </a:r>
          <a:r>
            <a:rPr lang="tr-TR" sz="1600" dirty="0"/>
            <a:t>, </a:t>
          </a:r>
          <a:r>
            <a:rPr lang="tr-TR" sz="1600" dirty="0" err="1"/>
            <a:t>arithmetic</a:t>
          </a:r>
          <a:r>
            <a:rPr lang="tr-TR" sz="1600" dirty="0"/>
            <a:t>, </a:t>
          </a:r>
          <a:r>
            <a:rPr lang="tr-TR" sz="1600" dirty="0" err="1"/>
            <a:t>independent</a:t>
          </a:r>
          <a:r>
            <a:rPr lang="tr-TR" sz="1600" dirty="0"/>
            <a:t> </a:t>
          </a:r>
          <a:r>
            <a:rPr lang="tr-TR" sz="1600" dirty="0" err="1"/>
            <a:t>thinking</a:t>
          </a:r>
          <a:r>
            <a:rPr lang="tr-TR" sz="1600" dirty="0"/>
            <a:t>/</a:t>
          </a:r>
          <a:r>
            <a:rPr lang="tr-TR" sz="1600" dirty="0" err="1"/>
            <a:t>learning</a:t>
          </a:r>
          <a:r>
            <a:rPr lang="tr-TR" sz="1600" dirty="0"/>
            <a:t>/</a:t>
          </a:r>
          <a:r>
            <a:rPr lang="tr-TR" sz="1600" dirty="0" err="1"/>
            <a:t>working</a:t>
          </a:r>
          <a:endParaRPr lang="en-US" sz="1600" dirty="0"/>
        </a:p>
      </dgm:t>
    </dgm:pt>
    <dgm:pt modelId="{94BD1E74-57D0-4DC4-BFF0-C28A701A0D1C}" type="parTrans" cxnId="{40CCDFA8-889F-4FCC-BA20-CAEBE676DBC9}">
      <dgm:prSet/>
      <dgm:spPr/>
      <dgm:t>
        <a:bodyPr/>
        <a:lstStyle/>
        <a:p>
          <a:endParaRPr lang="en-US"/>
        </a:p>
      </dgm:t>
    </dgm:pt>
    <dgm:pt modelId="{20246AB3-D236-4CA7-B195-A44EE0D3ED93}" type="sibTrans" cxnId="{40CCDFA8-889F-4FCC-BA20-CAEBE676DBC9}">
      <dgm:prSet/>
      <dgm:spPr/>
      <dgm:t>
        <a:bodyPr/>
        <a:lstStyle/>
        <a:p>
          <a:endParaRPr lang="en-US"/>
        </a:p>
      </dgm:t>
    </dgm:pt>
    <dgm:pt modelId="{ECF98FAD-C6C1-4A5B-8708-A85B2EA61F47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 err="1"/>
            <a:t>In</a:t>
          </a:r>
          <a:r>
            <a:rPr lang="tr-TR" sz="1600" dirty="0"/>
            <a:t> </a:t>
          </a:r>
          <a:r>
            <a:rPr lang="tr-TR" sz="1600" dirty="0" err="1"/>
            <a:t>the</a:t>
          </a:r>
          <a:r>
            <a:rPr lang="tr-TR" sz="1600" dirty="0"/>
            <a:t> </a:t>
          </a:r>
          <a:r>
            <a:rPr lang="tr-TR" sz="1600" dirty="0" err="1"/>
            <a:t>morning</a:t>
          </a:r>
          <a:r>
            <a:rPr lang="tr-TR" sz="1600" dirty="0"/>
            <a:t>: </a:t>
          </a:r>
          <a:r>
            <a:rPr lang="tr-TR" sz="1600" dirty="0" err="1"/>
            <a:t>teaching</a:t>
          </a:r>
          <a:r>
            <a:rPr lang="tr-TR" sz="1600" dirty="0"/>
            <a:t>  	in </a:t>
          </a:r>
          <a:r>
            <a:rPr lang="tr-TR" sz="1600" dirty="0" err="1"/>
            <a:t>the</a:t>
          </a:r>
          <a:r>
            <a:rPr lang="tr-TR" sz="1600" dirty="0"/>
            <a:t> </a:t>
          </a:r>
          <a:r>
            <a:rPr lang="tr-TR" sz="1600" dirty="0" err="1"/>
            <a:t>afternoon</a:t>
          </a:r>
          <a:r>
            <a:rPr lang="tr-TR" sz="1600" dirty="0"/>
            <a:t> : </a:t>
          </a:r>
          <a:r>
            <a:rPr lang="tr-TR" sz="1600" dirty="0" err="1"/>
            <a:t>activity</a:t>
          </a:r>
          <a:r>
            <a:rPr lang="tr-TR" sz="1600" dirty="0"/>
            <a:t> (not </a:t>
          </a:r>
          <a:r>
            <a:rPr lang="tr-TR" sz="1600" dirty="0" err="1"/>
            <a:t>compulsory</a:t>
          </a:r>
          <a:r>
            <a:rPr lang="tr-TR" sz="1600" dirty="0"/>
            <a:t>)</a:t>
          </a:r>
          <a:endParaRPr lang="en-US" sz="1600" dirty="0"/>
        </a:p>
      </dgm:t>
    </dgm:pt>
    <dgm:pt modelId="{2E73AE9D-E582-4798-868B-77FFC4A8C8DF}" type="parTrans" cxnId="{82442B7E-2D5A-4398-A3E6-82678CA186E7}">
      <dgm:prSet/>
      <dgm:spPr/>
      <dgm:t>
        <a:bodyPr/>
        <a:lstStyle/>
        <a:p>
          <a:endParaRPr lang="en-US"/>
        </a:p>
      </dgm:t>
    </dgm:pt>
    <dgm:pt modelId="{42282F24-92CB-4959-855B-04B69D909A9C}" type="sibTrans" cxnId="{82442B7E-2D5A-4398-A3E6-82678CA186E7}">
      <dgm:prSet/>
      <dgm:spPr/>
      <dgm:t>
        <a:bodyPr/>
        <a:lstStyle/>
        <a:p>
          <a:endParaRPr lang="en-US"/>
        </a:p>
      </dgm:t>
    </dgm:pt>
    <dgm:pt modelId="{4A8AA78F-5766-4948-9DE0-4AA32498C48E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 err="1"/>
            <a:t>German</a:t>
          </a:r>
          <a:r>
            <a:rPr lang="tr-TR" sz="1600" dirty="0"/>
            <a:t>, art, </a:t>
          </a:r>
          <a:r>
            <a:rPr lang="tr-TR" sz="1600" dirty="0" err="1"/>
            <a:t>music</a:t>
          </a:r>
          <a:r>
            <a:rPr lang="tr-TR" sz="1600" dirty="0"/>
            <a:t>, </a:t>
          </a:r>
          <a:r>
            <a:rPr lang="tr-TR" sz="1600" dirty="0" err="1"/>
            <a:t>sport</a:t>
          </a:r>
          <a:r>
            <a:rPr lang="tr-TR" sz="1600" dirty="0"/>
            <a:t>, </a:t>
          </a:r>
          <a:r>
            <a:rPr lang="tr-TR" sz="1600" dirty="0" err="1"/>
            <a:t>math</a:t>
          </a:r>
          <a:r>
            <a:rPr lang="tr-TR" sz="1600" dirty="0"/>
            <a:t> </a:t>
          </a:r>
          <a:r>
            <a:rPr lang="tr-TR" sz="1600" dirty="0" err="1"/>
            <a:t>and</a:t>
          </a:r>
          <a:r>
            <a:rPr lang="tr-TR" sz="1600" dirty="0"/>
            <a:t> </a:t>
          </a:r>
          <a:r>
            <a:rPr lang="tr-TR" sz="1600" dirty="0" err="1"/>
            <a:t>one</a:t>
          </a:r>
          <a:r>
            <a:rPr lang="tr-TR" sz="1600" dirty="0"/>
            <a:t> </a:t>
          </a:r>
          <a:r>
            <a:rPr lang="tr-TR" sz="1600" dirty="0" err="1"/>
            <a:t>foreign</a:t>
          </a:r>
          <a:r>
            <a:rPr lang="tr-TR" sz="1600" dirty="0"/>
            <a:t> </a:t>
          </a:r>
          <a:r>
            <a:rPr lang="tr-TR" sz="1600" dirty="0" err="1"/>
            <a:t>language</a:t>
          </a:r>
          <a:r>
            <a:rPr lang="tr-TR" sz="1600" dirty="0"/>
            <a:t> (</a:t>
          </a:r>
          <a:r>
            <a:rPr lang="tr-TR" sz="1600" dirty="0" err="1"/>
            <a:t>mostly</a:t>
          </a:r>
          <a:r>
            <a:rPr lang="tr-TR" sz="1600" dirty="0"/>
            <a:t> English) is </a:t>
          </a:r>
          <a:r>
            <a:rPr lang="tr-TR" sz="1600" dirty="0" err="1"/>
            <a:t>compulsory</a:t>
          </a:r>
          <a:endParaRPr lang="en-US" sz="1600" dirty="0"/>
        </a:p>
      </dgm:t>
    </dgm:pt>
    <dgm:pt modelId="{125DE136-813B-4B6C-84ED-A777CB495EBC}" type="parTrans" cxnId="{B31A19EC-3A57-4AA8-B4E3-B7970752EA37}">
      <dgm:prSet/>
      <dgm:spPr/>
      <dgm:t>
        <a:bodyPr/>
        <a:lstStyle/>
        <a:p>
          <a:endParaRPr lang="en-US"/>
        </a:p>
      </dgm:t>
    </dgm:pt>
    <dgm:pt modelId="{CFE6506A-E305-4F87-924D-E73B9C6CDFC0}" type="sibTrans" cxnId="{B31A19EC-3A57-4AA8-B4E3-B7970752EA37}">
      <dgm:prSet/>
      <dgm:spPr/>
      <dgm:t>
        <a:bodyPr/>
        <a:lstStyle/>
        <a:p>
          <a:endParaRPr lang="en-US"/>
        </a:p>
      </dgm:t>
    </dgm:pt>
    <dgm:pt modelId="{F0C79ECD-D62E-4A79-BE6C-15427206DFF3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 err="1"/>
            <a:t>Foreign</a:t>
          </a:r>
          <a:r>
            <a:rPr lang="tr-TR" sz="1600" dirty="0"/>
            <a:t> </a:t>
          </a:r>
          <a:r>
            <a:rPr lang="tr-TR" sz="1600" dirty="0" err="1"/>
            <a:t>language</a:t>
          </a:r>
          <a:r>
            <a:rPr lang="tr-TR" sz="1600" dirty="0"/>
            <a:t> </a:t>
          </a:r>
          <a:r>
            <a:rPr lang="tr-TR" sz="1600" dirty="0" err="1"/>
            <a:t>learning</a:t>
          </a:r>
          <a:r>
            <a:rPr lang="tr-TR" sz="1600" dirty="0"/>
            <a:t> </a:t>
          </a:r>
          <a:r>
            <a:rPr lang="tr-TR" sz="1600" dirty="0" err="1"/>
            <a:t>starts</a:t>
          </a:r>
          <a:r>
            <a:rPr lang="tr-TR" sz="1600" dirty="0"/>
            <a:t> at 3rd </a:t>
          </a:r>
          <a:r>
            <a:rPr lang="tr-TR" sz="1600" dirty="0" err="1"/>
            <a:t>grade</a:t>
          </a:r>
          <a:endParaRPr lang="en-US" sz="1600" dirty="0"/>
        </a:p>
      </dgm:t>
    </dgm:pt>
    <dgm:pt modelId="{6190C525-40B2-4715-B71B-95DAA71C8C9F}" type="parTrans" cxnId="{793ED8F1-F0BA-4FF8-9C4E-465C70D43EDC}">
      <dgm:prSet/>
      <dgm:spPr/>
      <dgm:t>
        <a:bodyPr/>
        <a:lstStyle/>
        <a:p>
          <a:endParaRPr lang="en-US"/>
        </a:p>
      </dgm:t>
    </dgm:pt>
    <dgm:pt modelId="{25BCF1AB-C18E-4D07-8069-B2352EA90299}" type="sibTrans" cxnId="{793ED8F1-F0BA-4FF8-9C4E-465C70D43EDC}">
      <dgm:prSet/>
      <dgm:spPr/>
      <dgm:t>
        <a:bodyPr/>
        <a:lstStyle/>
        <a:p>
          <a:endParaRPr lang="en-US"/>
        </a:p>
      </dgm:t>
    </dgm:pt>
    <dgm:pt modelId="{BDFF4F25-769B-46F2-BC54-4852BC1DAF80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20-29 </a:t>
          </a:r>
          <a:r>
            <a:rPr lang="tr-TR" sz="1600" dirty="0" err="1"/>
            <a:t>lessons</a:t>
          </a:r>
          <a:r>
            <a:rPr lang="tr-TR" sz="1600" dirty="0"/>
            <a:t> (45mins) </a:t>
          </a:r>
          <a:r>
            <a:rPr lang="tr-TR" sz="1600" dirty="0" err="1"/>
            <a:t>weekly</a:t>
          </a:r>
          <a:endParaRPr lang="en-US" sz="1600" dirty="0"/>
        </a:p>
      </dgm:t>
    </dgm:pt>
    <dgm:pt modelId="{AF28132B-F1C6-4588-A6F4-88914EED28B4}" type="parTrans" cxnId="{3B04ED68-E9CF-4897-ACFB-48DB896CC9C8}">
      <dgm:prSet/>
      <dgm:spPr/>
    </dgm:pt>
    <dgm:pt modelId="{23D24409-4DEB-4F72-966A-22FB48B9AB2E}" type="sibTrans" cxnId="{3B04ED68-E9CF-4897-ACFB-48DB896CC9C8}">
      <dgm:prSet/>
      <dgm:spPr/>
    </dgm:pt>
    <dgm:pt modelId="{474F4CCE-B85F-4503-A0BB-FF73DB95B05C}" type="pres">
      <dgm:prSet presAssocID="{CE388CBD-C46D-4EDD-9EDF-DFE9274224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ED1B0D-B8AE-4472-9336-B3644A6C30B1}" type="pres">
      <dgm:prSet presAssocID="{2A74A952-29B7-4591-AFEC-9915D1623715}" presName="comp" presStyleCnt="0"/>
      <dgm:spPr/>
    </dgm:pt>
    <dgm:pt modelId="{9A6F8365-3BE5-4E4A-BD69-192B2280DA63}" type="pres">
      <dgm:prSet presAssocID="{2A74A952-29B7-4591-AFEC-9915D1623715}" presName="box" presStyleLbl="node1" presStyleIdx="0" presStyleCnt="2" custScaleY="80522"/>
      <dgm:spPr/>
      <dgm:t>
        <a:bodyPr/>
        <a:lstStyle/>
        <a:p>
          <a:endParaRPr lang="tr-TR"/>
        </a:p>
      </dgm:t>
    </dgm:pt>
    <dgm:pt modelId="{D2D7B85F-2004-4B5C-84A0-97E5E6A7FA0B}" type="pres">
      <dgm:prSet presAssocID="{2A74A952-29B7-4591-AFEC-9915D1623715}" presName="img" presStyleLbl="fgImgPlace1" presStyleIdx="0" presStyleCnt="2" custScaleX="92891" custScaleY="850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3000" r="-3000"/>
          </a:stretch>
        </a:blipFill>
      </dgm:spPr>
    </dgm:pt>
    <dgm:pt modelId="{01EFDB88-A6E8-4B09-9C60-A9EE105E7DC8}" type="pres">
      <dgm:prSet presAssocID="{2A74A952-29B7-4591-AFEC-9915D16237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F48DB0-5416-4363-8AEA-CB47D788CA74}" type="pres">
      <dgm:prSet presAssocID="{81E9380C-191D-412B-B7FC-F1B97B368CF0}" presName="spacer" presStyleCnt="0"/>
      <dgm:spPr/>
    </dgm:pt>
    <dgm:pt modelId="{20624DB7-E00B-451E-82A3-7C7478FC0A72}" type="pres">
      <dgm:prSet presAssocID="{E23E6087-CF7D-4D6D-AD05-6DFF4116156F}" presName="comp" presStyleCnt="0"/>
      <dgm:spPr/>
    </dgm:pt>
    <dgm:pt modelId="{E790B482-2A30-4495-8480-1D090E92688A}" type="pres">
      <dgm:prSet presAssocID="{E23E6087-CF7D-4D6D-AD05-6DFF4116156F}" presName="box" presStyleLbl="node1" presStyleIdx="1" presStyleCnt="2" custScaleY="130564"/>
      <dgm:spPr/>
      <dgm:t>
        <a:bodyPr/>
        <a:lstStyle/>
        <a:p>
          <a:endParaRPr lang="tr-TR"/>
        </a:p>
      </dgm:t>
    </dgm:pt>
    <dgm:pt modelId="{E60844AE-4747-4AAB-9BE3-321312F2204C}" type="pres">
      <dgm:prSet presAssocID="{E23E6087-CF7D-4D6D-AD05-6DFF4116156F}" presName="img" presStyleLbl="fgImgPlace1" presStyleIdx="1" presStyleCnt="2" custScaleY="1184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3000" r="-3000"/>
          </a:stretch>
        </a:blipFill>
      </dgm:spPr>
    </dgm:pt>
    <dgm:pt modelId="{11ECAD62-2FEC-4CB8-8894-8EF94626474E}" type="pres">
      <dgm:prSet presAssocID="{E23E6087-CF7D-4D6D-AD05-6DFF411615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F0B966-77FC-497C-98B5-82892B777B1C}" type="presOf" srcId="{5688ABB0-7E4A-45A1-8FFC-1AB21DD0EA75}" destId="{01EFDB88-A6E8-4B09-9C60-A9EE105E7DC8}" srcOrd="1" destOrd="1" presId="urn:microsoft.com/office/officeart/2005/8/layout/vList4#1"/>
    <dgm:cxn modelId="{E29A6B23-ED83-4DB3-B45F-53C0B0A6665C}" type="presOf" srcId="{4A8AA78F-5766-4948-9DE0-4AA32498C48E}" destId="{11ECAD62-2FEC-4CB8-8894-8EF94626474E}" srcOrd="1" destOrd="6" presId="urn:microsoft.com/office/officeart/2005/8/layout/vList4#1"/>
    <dgm:cxn modelId="{E2AA3592-F512-486F-94B4-105211CB35D1}" srcId="{2A74A952-29B7-4591-AFEC-9915D1623715}" destId="{E34A971A-B027-4573-B9FC-8F60D9D7C02A}" srcOrd="1" destOrd="0" parTransId="{A2FC2D60-71C0-4BA2-A472-B0F01E1CF368}" sibTransId="{491DF025-258E-4279-AD97-4B08B27E7334}"/>
    <dgm:cxn modelId="{B4A6B97F-13E5-4B61-8945-5C1B45696518}" type="presOf" srcId="{F0C79ECD-D62E-4A79-BE6C-15427206DFF3}" destId="{11ECAD62-2FEC-4CB8-8894-8EF94626474E}" srcOrd="1" destOrd="7" presId="urn:microsoft.com/office/officeart/2005/8/layout/vList4#1"/>
    <dgm:cxn modelId="{59B520C3-13EC-4A67-8DF4-DB56D3AFBD83}" srcId="{E23E6087-CF7D-4D6D-AD05-6DFF4116156F}" destId="{446C91DB-E81B-4217-8708-D494287CE8D7}" srcOrd="1" destOrd="0" parTransId="{434EF381-1ABE-4A3E-9CA7-736A8508BA0E}" sibTransId="{07BB6352-1E07-4595-8D55-BD2152D34F3B}"/>
    <dgm:cxn modelId="{944EDB0D-7120-4EBC-95EA-C4AA8D13A7B5}" type="presOf" srcId="{EA6B0E12-8EAB-41E6-BE70-F1AD999DE7E3}" destId="{01EFDB88-A6E8-4B09-9C60-A9EE105E7DC8}" srcOrd="1" destOrd="3" presId="urn:microsoft.com/office/officeart/2005/8/layout/vList4#1"/>
    <dgm:cxn modelId="{84E80071-3E5D-4B10-BCFD-89EC791CB4D8}" type="presOf" srcId="{BDFF4F25-769B-46F2-BC54-4852BC1DAF80}" destId="{E790B482-2A30-4495-8480-1D090E92688A}" srcOrd="0" destOrd="3" presId="urn:microsoft.com/office/officeart/2005/8/layout/vList4#1"/>
    <dgm:cxn modelId="{4D85757A-F5C2-47BB-8DA7-343A6053222A}" type="presOf" srcId="{ECF98FAD-C6C1-4A5B-8708-A85B2EA61F47}" destId="{E790B482-2A30-4495-8480-1D090E92688A}" srcOrd="0" destOrd="4" presId="urn:microsoft.com/office/officeart/2005/8/layout/vList4#1"/>
    <dgm:cxn modelId="{0C4BD84D-346F-486D-89C8-5E32FA7A50BA}" type="presOf" srcId="{AB9CBBEB-3566-402B-8D40-BFA0DC41B46E}" destId="{E790B482-2A30-4495-8480-1D090E92688A}" srcOrd="0" destOrd="5" presId="urn:microsoft.com/office/officeart/2005/8/layout/vList4#1"/>
    <dgm:cxn modelId="{3B80F937-9EF3-430D-8E97-517E4EA7F145}" type="presOf" srcId="{446C91DB-E81B-4217-8708-D494287CE8D7}" destId="{11ECAD62-2FEC-4CB8-8894-8EF94626474E}" srcOrd="1" destOrd="2" presId="urn:microsoft.com/office/officeart/2005/8/layout/vList4#1"/>
    <dgm:cxn modelId="{63B436A4-F319-4686-B07B-5D6E7950AEC6}" type="presOf" srcId="{2A74A952-29B7-4591-AFEC-9915D1623715}" destId="{01EFDB88-A6E8-4B09-9C60-A9EE105E7DC8}" srcOrd="1" destOrd="0" presId="urn:microsoft.com/office/officeart/2005/8/layout/vList4#1"/>
    <dgm:cxn modelId="{69C6FFF0-BF02-4DDF-A0C2-F933B23626BA}" type="presOf" srcId="{F068A463-1F4D-4BA6-AC3F-2D7E9376B79D}" destId="{01EFDB88-A6E8-4B09-9C60-A9EE105E7DC8}" srcOrd="1" destOrd="4" presId="urn:microsoft.com/office/officeart/2005/8/layout/vList4#1"/>
    <dgm:cxn modelId="{20DC4B4B-0132-49B5-8B6E-F21AE337102C}" srcId="{E23E6087-CF7D-4D6D-AD05-6DFF4116156F}" destId="{C100604F-470D-4C37-968F-B8449F8CF98D}" srcOrd="0" destOrd="0" parTransId="{0C4BA14B-E248-4528-9423-498984CCAAB2}" sibTransId="{FD93DF73-4343-45D8-9FDD-4B605FB18814}"/>
    <dgm:cxn modelId="{3B04ED68-E9CF-4897-ACFB-48DB896CC9C8}" srcId="{E23E6087-CF7D-4D6D-AD05-6DFF4116156F}" destId="{BDFF4F25-769B-46F2-BC54-4852BC1DAF80}" srcOrd="2" destOrd="0" parTransId="{AF28132B-F1C6-4588-A6F4-88914EED28B4}" sibTransId="{23D24409-4DEB-4F72-966A-22FB48B9AB2E}"/>
    <dgm:cxn modelId="{710BC4F6-7850-4823-AD60-49190FEA0EDB}" type="presOf" srcId="{F068A463-1F4D-4BA6-AC3F-2D7E9376B79D}" destId="{9A6F8365-3BE5-4E4A-BD69-192B2280DA63}" srcOrd="0" destOrd="4" presId="urn:microsoft.com/office/officeart/2005/8/layout/vList4#1"/>
    <dgm:cxn modelId="{6A845AAD-E911-4B8C-8B59-D35747615A53}" type="presOf" srcId="{C100604F-470D-4C37-968F-B8449F8CF98D}" destId="{11ECAD62-2FEC-4CB8-8894-8EF94626474E}" srcOrd="1" destOrd="1" presId="urn:microsoft.com/office/officeart/2005/8/layout/vList4#1"/>
    <dgm:cxn modelId="{9451E59E-D0B2-491B-9DAD-1BAAB2A4EFA1}" type="presOf" srcId="{4A8AA78F-5766-4948-9DE0-4AA32498C48E}" destId="{E790B482-2A30-4495-8480-1D090E92688A}" srcOrd="0" destOrd="6" presId="urn:microsoft.com/office/officeart/2005/8/layout/vList4#1"/>
    <dgm:cxn modelId="{F8722019-2738-4657-8D79-622B8230065D}" type="presOf" srcId="{E23E6087-CF7D-4D6D-AD05-6DFF4116156F}" destId="{E790B482-2A30-4495-8480-1D090E92688A}" srcOrd="0" destOrd="0" presId="urn:microsoft.com/office/officeart/2005/8/layout/vList4#1"/>
    <dgm:cxn modelId="{1ED53A2C-0C6A-465C-9529-5AE461FEDEA5}" type="presOf" srcId="{C100604F-470D-4C37-968F-B8449F8CF98D}" destId="{E790B482-2A30-4495-8480-1D090E92688A}" srcOrd="0" destOrd="1" presId="urn:microsoft.com/office/officeart/2005/8/layout/vList4#1"/>
    <dgm:cxn modelId="{17BA8AA7-F7DF-4510-8FB0-59DC96856F16}" type="presOf" srcId="{EA6B0E12-8EAB-41E6-BE70-F1AD999DE7E3}" destId="{9A6F8365-3BE5-4E4A-BD69-192B2280DA63}" srcOrd="0" destOrd="3" presId="urn:microsoft.com/office/officeart/2005/8/layout/vList4#1"/>
    <dgm:cxn modelId="{8E11215F-9669-4D4D-B661-320AF408CE1E}" type="presOf" srcId="{2A74A952-29B7-4591-AFEC-9915D1623715}" destId="{9A6F8365-3BE5-4E4A-BD69-192B2280DA63}" srcOrd="0" destOrd="0" presId="urn:microsoft.com/office/officeart/2005/8/layout/vList4#1"/>
    <dgm:cxn modelId="{C045E113-8899-4444-945A-A6E31ED8883C}" type="presOf" srcId="{446C91DB-E81B-4217-8708-D494287CE8D7}" destId="{E790B482-2A30-4495-8480-1D090E92688A}" srcOrd="0" destOrd="2" presId="urn:microsoft.com/office/officeart/2005/8/layout/vList4#1"/>
    <dgm:cxn modelId="{793ED8F1-F0BA-4FF8-9C4E-465C70D43EDC}" srcId="{E23E6087-CF7D-4D6D-AD05-6DFF4116156F}" destId="{F0C79ECD-D62E-4A79-BE6C-15427206DFF3}" srcOrd="6" destOrd="0" parTransId="{6190C525-40B2-4715-B71B-95DAA71C8C9F}" sibTransId="{25BCF1AB-C18E-4D07-8069-B2352EA90299}"/>
    <dgm:cxn modelId="{CDFEB819-1BAA-484C-90FA-63BD99C8C563}" type="presOf" srcId="{E23E6087-CF7D-4D6D-AD05-6DFF4116156F}" destId="{11ECAD62-2FEC-4CB8-8894-8EF94626474E}" srcOrd="1" destOrd="0" presId="urn:microsoft.com/office/officeart/2005/8/layout/vList4#1"/>
    <dgm:cxn modelId="{6B36F5E1-3CE5-4C2A-8EA3-6C480FF54619}" type="presOf" srcId="{E34A971A-B027-4573-B9FC-8F60D9D7C02A}" destId="{9A6F8365-3BE5-4E4A-BD69-192B2280DA63}" srcOrd="0" destOrd="2" presId="urn:microsoft.com/office/officeart/2005/8/layout/vList4#1"/>
    <dgm:cxn modelId="{B55AE24C-6269-4897-8D28-07BA84733DE1}" type="presOf" srcId="{BDFF4F25-769B-46F2-BC54-4852BC1DAF80}" destId="{11ECAD62-2FEC-4CB8-8894-8EF94626474E}" srcOrd="1" destOrd="3" presId="urn:microsoft.com/office/officeart/2005/8/layout/vList4#1"/>
    <dgm:cxn modelId="{40CCDFA8-889F-4FCC-BA20-CAEBE676DBC9}" srcId="{E23E6087-CF7D-4D6D-AD05-6DFF4116156F}" destId="{AB9CBBEB-3566-402B-8D40-BFA0DC41B46E}" srcOrd="4" destOrd="0" parTransId="{94BD1E74-57D0-4DC4-BFF0-C28A701A0D1C}" sibTransId="{20246AB3-D236-4CA7-B195-A44EE0D3ED93}"/>
    <dgm:cxn modelId="{EDE2BE10-6627-40B9-AA08-A5457C4A20A4}" type="presOf" srcId="{CE388CBD-C46D-4EDD-9EDF-DFE92742246C}" destId="{474F4CCE-B85F-4503-A0BB-FF73DB95B05C}" srcOrd="0" destOrd="0" presId="urn:microsoft.com/office/officeart/2005/8/layout/vList4#1"/>
    <dgm:cxn modelId="{C6615011-446A-45A3-AB9D-58E041847359}" srcId="{2A74A952-29B7-4591-AFEC-9915D1623715}" destId="{F068A463-1F4D-4BA6-AC3F-2D7E9376B79D}" srcOrd="3" destOrd="0" parTransId="{6CBA52FB-4905-4C9B-BC2F-7436980F163F}" sibTransId="{DBDAB082-748A-40FF-80AA-19F4ADFB7E49}"/>
    <dgm:cxn modelId="{271603BD-5F2F-4353-8841-FDB4FA6D0671}" type="presOf" srcId="{F0C79ECD-D62E-4A79-BE6C-15427206DFF3}" destId="{E790B482-2A30-4495-8480-1D090E92688A}" srcOrd="0" destOrd="7" presId="urn:microsoft.com/office/officeart/2005/8/layout/vList4#1"/>
    <dgm:cxn modelId="{578CFC8C-657E-4758-9F03-A03E9360C931}" type="presOf" srcId="{E34A971A-B027-4573-B9FC-8F60D9D7C02A}" destId="{01EFDB88-A6E8-4B09-9C60-A9EE105E7DC8}" srcOrd="1" destOrd="2" presId="urn:microsoft.com/office/officeart/2005/8/layout/vList4#1"/>
    <dgm:cxn modelId="{A4BF55D2-D1CA-47BC-8585-5D7406F1864C}" srcId="{2A74A952-29B7-4591-AFEC-9915D1623715}" destId="{5688ABB0-7E4A-45A1-8FFC-1AB21DD0EA75}" srcOrd="0" destOrd="0" parTransId="{B2FDE7D1-212C-436B-A0B4-FFE9B2CB9D31}" sibTransId="{5376D68C-C7CA-48DA-AE95-F0479F40ED9E}"/>
    <dgm:cxn modelId="{7A283C66-7D2B-414F-B1B2-91D4A34D4D19}" srcId="{CE388CBD-C46D-4EDD-9EDF-DFE92742246C}" destId="{2A74A952-29B7-4591-AFEC-9915D1623715}" srcOrd="0" destOrd="0" parTransId="{5395F0EE-C32A-409D-A684-1ABDB94FC111}" sibTransId="{81E9380C-191D-412B-B7FC-F1B97B368CF0}"/>
    <dgm:cxn modelId="{F56E72ED-3DB0-4142-89F0-EFBCD7246E06}" type="presOf" srcId="{5688ABB0-7E4A-45A1-8FFC-1AB21DD0EA75}" destId="{9A6F8365-3BE5-4E4A-BD69-192B2280DA63}" srcOrd="0" destOrd="1" presId="urn:microsoft.com/office/officeart/2005/8/layout/vList4#1"/>
    <dgm:cxn modelId="{DB730A6D-B1F5-4B9C-BC5C-1F655F7A7428}" srcId="{2A74A952-29B7-4591-AFEC-9915D1623715}" destId="{EA6B0E12-8EAB-41E6-BE70-F1AD999DE7E3}" srcOrd="2" destOrd="0" parTransId="{711743D6-6E2B-46DA-B282-12C085DF5DF7}" sibTransId="{D8223254-1BD5-40F3-804F-656065CF7866}"/>
    <dgm:cxn modelId="{82442B7E-2D5A-4398-A3E6-82678CA186E7}" srcId="{E23E6087-CF7D-4D6D-AD05-6DFF4116156F}" destId="{ECF98FAD-C6C1-4A5B-8708-A85B2EA61F47}" srcOrd="3" destOrd="0" parTransId="{2E73AE9D-E582-4798-868B-77FFC4A8C8DF}" sibTransId="{42282F24-92CB-4959-855B-04B69D909A9C}"/>
    <dgm:cxn modelId="{8FF86E8F-9EC1-4EFC-AB55-75D3C3178CD7}" srcId="{CE388CBD-C46D-4EDD-9EDF-DFE92742246C}" destId="{E23E6087-CF7D-4D6D-AD05-6DFF4116156F}" srcOrd="1" destOrd="0" parTransId="{4C72E3FB-D13C-449D-AD45-22D566498AE3}" sibTransId="{16657963-6CC4-40D9-949C-464EA1CD5330}"/>
    <dgm:cxn modelId="{02DA092A-F8EB-4827-BBB3-4DD4F69330CF}" type="presOf" srcId="{AB9CBBEB-3566-402B-8D40-BFA0DC41B46E}" destId="{11ECAD62-2FEC-4CB8-8894-8EF94626474E}" srcOrd="1" destOrd="5" presId="urn:microsoft.com/office/officeart/2005/8/layout/vList4#1"/>
    <dgm:cxn modelId="{617BB791-FCE0-42F5-B14D-953A2788332C}" type="presOf" srcId="{ECF98FAD-C6C1-4A5B-8708-A85B2EA61F47}" destId="{11ECAD62-2FEC-4CB8-8894-8EF94626474E}" srcOrd="1" destOrd="4" presId="urn:microsoft.com/office/officeart/2005/8/layout/vList4#1"/>
    <dgm:cxn modelId="{B31A19EC-3A57-4AA8-B4E3-B7970752EA37}" srcId="{E23E6087-CF7D-4D6D-AD05-6DFF4116156F}" destId="{4A8AA78F-5766-4948-9DE0-4AA32498C48E}" srcOrd="5" destOrd="0" parTransId="{125DE136-813B-4B6C-84ED-A777CB495EBC}" sibTransId="{CFE6506A-E305-4F87-924D-E73B9C6CDFC0}"/>
    <dgm:cxn modelId="{11CFB331-CA05-4590-8AD6-88CF5C5ACF40}" type="presParOf" srcId="{474F4CCE-B85F-4503-A0BB-FF73DB95B05C}" destId="{03ED1B0D-B8AE-4472-9336-B3644A6C30B1}" srcOrd="0" destOrd="0" presId="urn:microsoft.com/office/officeart/2005/8/layout/vList4#1"/>
    <dgm:cxn modelId="{86B6E46C-2C6B-4A7E-9B6D-CA28F07C0DB5}" type="presParOf" srcId="{03ED1B0D-B8AE-4472-9336-B3644A6C30B1}" destId="{9A6F8365-3BE5-4E4A-BD69-192B2280DA63}" srcOrd="0" destOrd="0" presId="urn:microsoft.com/office/officeart/2005/8/layout/vList4#1"/>
    <dgm:cxn modelId="{7478DF1B-DBB8-45A3-9BEC-29E992A8E505}" type="presParOf" srcId="{03ED1B0D-B8AE-4472-9336-B3644A6C30B1}" destId="{D2D7B85F-2004-4B5C-84A0-97E5E6A7FA0B}" srcOrd="1" destOrd="0" presId="urn:microsoft.com/office/officeart/2005/8/layout/vList4#1"/>
    <dgm:cxn modelId="{0032A6C8-880C-4681-A69C-ACE5107C07CC}" type="presParOf" srcId="{03ED1B0D-B8AE-4472-9336-B3644A6C30B1}" destId="{01EFDB88-A6E8-4B09-9C60-A9EE105E7DC8}" srcOrd="2" destOrd="0" presId="urn:microsoft.com/office/officeart/2005/8/layout/vList4#1"/>
    <dgm:cxn modelId="{0F28C92A-215D-437B-AC3D-CFEB1E685501}" type="presParOf" srcId="{474F4CCE-B85F-4503-A0BB-FF73DB95B05C}" destId="{3AF48DB0-5416-4363-8AEA-CB47D788CA74}" srcOrd="1" destOrd="0" presId="urn:microsoft.com/office/officeart/2005/8/layout/vList4#1"/>
    <dgm:cxn modelId="{90F8DEF1-D8EA-4E34-9EED-1B3B8A722A5E}" type="presParOf" srcId="{474F4CCE-B85F-4503-A0BB-FF73DB95B05C}" destId="{20624DB7-E00B-451E-82A3-7C7478FC0A72}" srcOrd="2" destOrd="0" presId="urn:microsoft.com/office/officeart/2005/8/layout/vList4#1"/>
    <dgm:cxn modelId="{9D16F4FD-A9BC-4B98-A84F-E08C8889E6E7}" type="presParOf" srcId="{20624DB7-E00B-451E-82A3-7C7478FC0A72}" destId="{E790B482-2A30-4495-8480-1D090E92688A}" srcOrd="0" destOrd="0" presId="urn:microsoft.com/office/officeart/2005/8/layout/vList4#1"/>
    <dgm:cxn modelId="{F932900E-3558-4B50-A320-BDBF625990CD}" type="presParOf" srcId="{20624DB7-E00B-451E-82A3-7C7478FC0A72}" destId="{E60844AE-4747-4AAB-9BE3-321312F2204C}" srcOrd="1" destOrd="0" presId="urn:microsoft.com/office/officeart/2005/8/layout/vList4#1"/>
    <dgm:cxn modelId="{C877ECFC-2CE6-41A9-91F6-ABC045DCC9E4}" type="presParOf" srcId="{20624DB7-E00B-451E-82A3-7C7478FC0A72}" destId="{11ECAD62-2FEC-4CB8-8894-8EF94626474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5B0AE-9A50-4ECC-B81A-A399B15C837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7FB91-F9A9-413D-BA63-3986B0FB71D5}" type="pres">
      <dgm:prSet presAssocID="{75E5B0AE-9A50-4ECC-B81A-A399B15C83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0170560D-4453-4C7E-B940-D92EA299F59E}" type="presOf" srcId="{75E5B0AE-9A50-4ECC-B81A-A399B15C8377}" destId="{2347FB91-F9A9-413D-BA63-3986B0FB71D5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4ACB7E-BEED-4E61-8BDA-4E9E30F5E55A}" type="doc">
      <dgm:prSet loTypeId="urn:microsoft.com/office/officeart/2005/8/layout/vList4#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2626C28-A32E-4A93-ABA8-394A69DCCEBA}">
      <dgm:prSet phldrT="[Metin]" custT="1"/>
      <dgm:spPr/>
      <dgm:t>
        <a:bodyPr/>
        <a:lstStyle/>
        <a:p>
          <a:pPr algn="ctr">
            <a:buNone/>
          </a:pPr>
          <a:r>
            <a:rPr lang="tr-TR" sz="2200" b="1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</a:t>
          </a:r>
          <a:r>
            <a:rPr lang="tr-TR" sz="2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tr-TR" sz="2200" b="1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</a:t>
          </a:r>
          <a:r>
            <a:rPr lang="tr-TR" sz="2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Schools</a:t>
          </a:r>
          <a:endParaRPr lang="en-US" sz="2200" b="1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BFE4C-9BAF-48B5-B1C7-01A0170925DE}" type="parTrans" cxnId="{0F25F30D-BB9C-4E98-BC40-0C82DA6B2DD6}">
      <dgm:prSet/>
      <dgm:spPr/>
      <dgm:t>
        <a:bodyPr/>
        <a:lstStyle/>
        <a:p>
          <a:endParaRPr lang="en-US"/>
        </a:p>
      </dgm:t>
    </dgm:pt>
    <dgm:pt modelId="{A93BBB6F-1106-4B6D-A605-FE00C0EBE0FE}" type="sibTrans" cxnId="{0F25F30D-BB9C-4E98-BC40-0C82DA6B2DD6}">
      <dgm:prSet/>
      <dgm:spPr/>
      <dgm:t>
        <a:bodyPr/>
        <a:lstStyle/>
        <a:p>
          <a:endParaRPr lang="en-US"/>
        </a:p>
      </dgm:t>
    </dgm:pt>
    <dgm:pt modelId="{764225E8-A35D-4851-B875-BCCFB05610AF}">
      <dgm:prSet phldrT="[Metin]" custT="1"/>
      <dgm:spPr/>
      <dgm:t>
        <a:bodyPr/>
        <a:lstStyle/>
        <a:p>
          <a:pPr algn="l"/>
          <a:r>
            <a:rPr lang="tr-TR" sz="1700" b="1" dirty="0" err="1"/>
            <a:t>Aim</a:t>
          </a:r>
          <a:r>
            <a:rPr lang="tr-TR" sz="1700" b="1" dirty="0"/>
            <a:t>: </a:t>
          </a:r>
          <a:r>
            <a:rPr lang="tr-TR" sz="1700" dirty="0" err="1"/>
            <a:t>To</a:t>
          </a:r>
          <a:r>
            <a:rPr lang="tr-TR" sz="1700" dirty="0"/>
            <a:t> </a:t>
          </a:r>
          <a:r>
            <a:rPr lang="tr-TR" sz="1700" dirty="0" err="1"/>
            <a:t>provide</a:t>
          </a:r>
          <a:r>
            <a:rPr lang="tr-TR" sz="1700" dirty="0"/>
            <a:t> </a:t>
          </a:r>
          <a:r>
            <a:rPr lang="tr-TR" sz="1700" dirty="0" err="1"/>
            <a:t>the</a:t>
          </a:r>
          <a:r>
            <a:rPr lang="tr-TR" sz="1700" dirty="0"/>
            <a:t> </a:t>
          </a:r>
          <a:r>
            <a:rPr lang="tr-TR" sz="1700" dirty="0" err="1"/>
            <a:t>basis</a:t>
          </a:r>
          <a:r>
            <a:rPr lang="tr-TR" sz="1700" dirty="0"/>
            <a:t> </a:t>
          </a:r>
          <a:r>
            <a:rPr lang="tr-TR" sz="1700" dirty="0" err="1"/>
            <a:t>for</a:t>
          </a:r>
          <a:r>
            <a:rPr lang="tr-TR" sz="1700" dirty="0"/>
            <a:t> </a:t>
          </a:r>
          <a:r>
            <a:rPr lang="tr-TR" sz="1700" dirty="0" err="1"/>
            <a:t>leading</a:t>
          </a:r>
          <a:r>
            <a:rPr lang="tr-TR" sz="1700" dirty="0"/>
            <a:t> an </a:t>
          </a:r>
          <a:r>
            <a:rPr lang="tr-TR" sz="1700" u="sng" dirty="0" err="1"/>
            <a:t>autonomous</a:t>
          </a:r>
          <a:r>
            <a:rPr lang="tr-TR" sz="1700" u="sng" dirty="0"/>
            <a:t>, </a:t>
          </a:r>
          <a:r>
            <a:rPr lang="tr-TR" sz="1700" dirty="0" err="1"/>
            <a:t>responsible</a:t>
          </a:r>
          <a:r>
            <a:rPr lang="tr-TR" sz="1700" dirty="0"/>
            <a:t> </a:t>
          </a:r>
          <a:r>
            <a:rPr lang="tr-TR" sz="1700" dirty="0" err="1"/>
            <a:t>and</a:t>
          </a:r>
          <a:r>
            <a:rPr lang="tr-TR" sz="1700" dirty="0"/>
            <a:t> </a:t>
          </a:r>
          <a:r>
            <a:rPr lang="tr-TR" sz="1700" dirty="0" err="1"/>
            <a:t>participatory</a:t>
          </a:r>
          <a:r>
            <a:rPr lang="tr-TR" sz="1700" dirty="0"/>
            <a:t> life </a:t>
          </a:r>
          <a:r>
            <a:rPr lang="tr-TR" sz="1700" dirty="0" err="1"/>
            <a:t>within</a:t>
          </a:r>
          <a:r>
            <a:rPr lang="tr-TR" sz="1700" dirty="0"/>
            <a:t> </a:t>
          </a:r>
          <a:r>
            <a:rPr lang="tr-TR" sz="1700" u="sng" dirty="0" err="1"/>
            <a:t>industry</a:t>
          </a:r>
          <a:r>
            <a:rPr lang="tr-TR" sz="1700" dirty="0"/>
            <a:t> </a:t>
          </a:r>
          <a:r>
            <a:rPr lang="tr-TR" sz="1700" dirty="0" err="1"/>
            <a:t>and</a:t>
          </a:r>
          <a:r>
            <a:rPr lang="tr-TR" sz="1700" dirty="0"/>
            <a:t> </a:t>
          </a:r>
          <a:r>
            <a:rPr lang="tr-TR" sz="1700" u="sng" dirty="0" err="1"/>
            <a:t>society</a:t>
          </a:r>
          <a:r>
            <a:rPr lang="tr-TR" sz="1700" u="sng" dirty="0"/>
            <a:t>.</a:t>
          </a:r>
          <a:endParaRPr lang="en-US" sz="1700" u="sng" dirty="0"/>
        </a:p>
      </dgm:t>
    </dgm:pt>
    <dgm:pt modelId="{105683EF-F7A2-43A3-99C2-4BBFACB6FFCC}" type="parTrans" cxnId="{9AEF9C27-893D-440F-8100-6004C2051D25}">
      <dgm:prSet/>
      <dgm:spPr/>
      <dgm:t>
        <a:bodyPr/>
        <a:lstStyle/>
        <a:p>
          <a:endParaRPr lang="en-US"/>
        </a:p>
      </dgm:t>
    </dgm:pt>
    <dgm:pt modelId="{5EE91191-AAE1-4BAE-A71F-013CFE20B8EA}" type="sibTrans" cxnId="{9AEF9C27-893D-440F-8100-6004C2051D25}">
      <dgm:prSet/>
      <dgm:spPr/>
      <dgm:t>
        <a:bodyPr/>
        <a:lstStyle/>
        <a:p>
          <a:endParaRPr lang="en-US"/>
        </a:p>
      </dgm:t>
    </dgm:pt>
    <dgm:pt modelId="{EFD0BF92-856A-4EBC-87D2-071E47AF55C3}">
      <dgm:prSet phldrT="[Metin]" custT="1"/>
      <dgm:spPr/>
      <dgm:t>
        <a:bodyPr/>
        <a:lstStyle/>
        <a:p>
          <a:pPr algn="l"/>
          <a:r>
            <a:rPr lang="tr-TR" sz="17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Hauptschule</a:t>
          </a:r>
          <a:r>
            <a:rPr lang="tr-TR" sz="17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tr-TR" sz="1700" b="0" u="none" dirty="0"/>
            <a:t>Basic </a:t>
          </a:r>
          <a:r>
            <a:rPr lang="tr-TR" sz="1700" b="0" u="none" dirty="0" err="1"/>
            <a:t>and</a:t>
          </a:r>
          <a:r>
            <a:rPr lang="tr-TR" sz="1700" b="0" u="none" dirty="0"/>
            <a:t> v</a:t>
          </a:r>
          <a:r>
            <a:rPr lang="en-US" sz="1700" b="0" u="none" dirty="0" err="1"/>
            <a:t>ocational</a:t>
          </a:r>
          <a:r>
            <a:rPr lang="en-US" sz="1700" b="0" u="none" dirty="0"/>
            <a:t> education</a:t>
          </a:r>
          <a:r>
            <a:rPr lang="tr-TR" sz="1700" b="0" u="none" dirty="0"/>
            <a:t> (4-5years) (</a:t>
          </a:r>
          <a:r>
            <a:rPr lang="tr-TR" sz="1700" b="0" u="none" dirty="0" err="1"/>
            <a:t>compulsory</a:t>
          </a:r>
          <a:r>
            <a:rPr lang="tr-TR" sz="1700" b="0" u="none" dirty="0"/>
            <a:t>)			</a:t>
          </a:r>
          <a:r>
            <a:rPr lang="tr-TR" sz="1700" b="0" u="none" dirty="0" err="1"/>
            <a:t>Mostly</a:t>
          </a:r>
          <a:r>
            <a:rPr lang="tr-TR" sz="1700" b="0" u="none" dirty="0"/>
            <a:t> </a:t>
          </a:r>
          <a:r>
            <a:rPr lang="tr-TR" sz="1700" b="0" u="none" dirty="0" err="1"/>
            <a:t>foreign</a:t>
          </a:r>
          <a:r>
            <a:rPr lang="tr-TR" sz="1700" b="0" u="none" dirty="0"/>
            <a:t> </a:t>
          </a:r>
          <a:r>
            <a:rPr lang="tr-TR" sz="1700" b="0" u="none" dirty="0" err="1"/>
            <a:t>students</a:t>
          </a:r>
          <a:endParaRPr lang="en-US" sz="1700" b="0" u="none" dirty="0"/>
        </a:p>
      </dgm:t>
    </dgm:pt>
    <dgm:pt modelId="{F9AED2C7-3A6E-41E2-9A01-4BD8F2ACE3DA}" type="parTrans" cxnId="{87B05CD9-8954-4491-98F4-6D10C5B39B73}">
      <dgm:prSet/>
      <dgm:spPr/>
      <dgm:t>
        <a:bodyPr/>
        <a:lstStyle/>
        <a:p>
          <a:endParaRPr lang="en-US"/>
        </a:p>
      </dgm:t>
    </dgm:pt>
    <dgm:pt modelId="{273FA697-8CF3-4A52-8549-BE2684608182}" type="sibTrans" cxnId="{87B05CD9-8954-4491-98F4-6D10C5B39B73}">
      <dgm:prSet/>
      <dgm:spPr/>
      <dgm:t>
        <a:bodyPr/>
        <a:lstStyle/>
        <a:p>
          <a:endParaRPr lang="en-US"/>
        </a:p>
      </dgm:t>
    </dgm:pt>
    <dgm:pt modelId="{D5BE8664-B83E-48CB-BBD6-5270F2283554}">
      <dgm:prSet phldrT="[Metin]" custT="1"/>
      <dgm:spPr/>
      <dgm:t>
        <a:bodyPr/>
        <a:lstStyle/>
        <a:p>
          <a:pPr algn="l"/>
          <a:r>
            <a:rPr lang="tr-TR" sz="17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Realschule</a:t>
          </a:r>
          <a:r>
            <a:rPr lang="tr-TR" sz="1700" b="1" u="none" dirty="0">
              <a:solidFill>
                <a:schemeClr val="accent4"/>
              </a:solidFill>
            </a:rPr>
            <a:t>: </a:t>
          </a:r>
          <a:r>
            <a:rPr lang="en-US" sz="1700" b="0" u="none" dirty="0"/>
            <a:t>for intermediate students</a:t>
          </a:r>
          <a:r>
            <a:rPr lang="tr-TR" sz="1700" b="0" u="none" dirty="0"/>
            <a:t>	(5-6 </a:t>
          </a:r>
          <a:r>
            <a:rPr lang="tr-TR" sz="1700" b="0" u="none" dirty="0" err="1"/>
            <a:t>years</a:t>
          </a:r>
          <a:r>
            <a:rPr lang="tr-TR" sz="1700" b="0" u="none" dirty="0"/>
            <a:t>)				         </a:t>
          </a:r>
          <a:r>
            <a:rPr lang="tr-TR" sz="1700" b="0" u="none" dirty="0" err="1"/>
            <a:t>more</a:t>
          </a:r>
          <a:r>
            <a:rPr lang="tr-TR" sz="1700" b="0" u="none" dirty="0"/>
            <a:t> </a:t>
          </a:r>
          <a:r>
            <a:rPr lang="tr-TR" sz="1700" b="0" u="none" dirty="0" err="1"/>
            <a:t>extensive</a:t>
          </a:r>
          <a:r>
            <a:rPr lang="tr-TR" sz="1700" b="0" u="none" dirty="0"/>
            <a:t> </a:t>
          </a:r>
          <a:r>
            <a:rPr lang="en-US" sz="1700" b="0" i="0" dirty="0"/>
            <a:t>education</a:t>
          </a:r>
          <a:r>
            <a:rPr lang="tr-TR" sz="1700" b="0" i="0" dirty="0"/>
            <a:t>					              	         </a:t>
          </a:r>
          <a:r>
            <a:rPr lang="en-US" sz="1700" b="0" i="0" dirty="0"/>
            <a:t>leading to a vocational or university entrance qualification</a:t>
          </a:r>
          <a:endParaRPr lang="en-US" sz="1700" b="0" u="none" dirty="0"/>
        </a:p>
      </dgm:t>
    </dgm:pt>
    <dgm:pt modelId="{7D3055CA-E25A-4E85-AD23-562978D2840D}" type="parTrans" cxnId="{397DAB6D-0622-4782-95B2-EA48DFDE033F}">
      <dgm:prSet/>
      <dgm:spPr/>
      <dgm:t>
        <a:bodyPr/>
        <a:lstStyle/>
        <a:p>
          <a:endParaRPr lang="en-US"/>
        </a:p>
      </dgm:t>
    </dgm:pt>
    <dgm:pt modelId="{5BD32E15-A125-4040-8F83-BC5DBC5767E4}" type="sibTrans" cxnId="{397DAB6D-0622-4782-95B2-EA48DFDE033F}">
      <dgm:prSet/>
      <dgm:spPr/>
      <dgm:t>
        <a:bodyPr/>
        <a:lstStyle/>
        <a:p>
          <a:endParaRPr lang="en-US"/>
        </a:p>
      </dgm:t>
    </dgm:pt>
    <dgm:pt modelId="{D7C66708-D3D4-4CF8-A4EA-9952569C55F2}">
      <dgm:prSet phldrT="[Metin]" custT="1"/>
      <dgm:spPr/>
      <dgm:t>
        <a:bodyPr/>
        <a:lstStyle/>
        <a:p>
          <a:pPr algn="l"/>
          <a:r>
            <a:rPr lang="tr-TR" sz="1700" b="1" u="none" dirty="0"/>
            <a:t>Age: 10-16</a:t>
          </a:r>
          <a:endParaRPr lang="en-US" sz="1700" b="1" u="none" dirty="0"/>
        </a:p>
      </dgm:t>
    </dgm:pt>
    <dgm:pt modelId="{B2D3C885-8D6E-4DE3-8CA0-68EA7434AF48}" type="parTrans" cxnId="{98A8E0AF-A779-4F25-A8E9-C3E995C9DD5D}">
      <dgm:prSet/>
      <dgm:spPr/>
      <dgm:t>
        <a:bodyPr/>
        <a:lstStyle/>
        <a:p>
          <a:endParaRPr lang="en-US"/>
        </a:p>
      </dgm:t>
    </dgm:pt>
    <dgm:pt modelId="{73A8E3F2-7CF6-45FB-A3C8-BD9ECFD95DFF}" type="sibTrans" cxnId="{98A8E0AF-A779-4F25-A8E9-C3E995C9DD5D}">
      <dgm:prSet/>
      <dgm:spPr/>
      <dgm:t>
        <a:bodyPr/>
        <a:lstStyle/>
        <a:p>
          <a:endParaRPr lang="en-US"/>
        </a:p>
      </dgm:t>
    </dgm:pt>
    <dgm:pt modelId="{EFAE95ED-33E8-4BD6-AD1C-A7EA7E977F17}">
      <dgm:prSet phldrT="[Metin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sz="17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Gymnasium</a:t>
          </a:r>
          <a:r>
            <a:rPr lang="tr-TR" sz="17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tr-TR" sz="1700" b="1" u="none" dirty="0"/>
            <a:t>* </a:t>
          </a:r>
          <a:r>
            <a:rPr lang="en-US" sz="1700" b="0" i="0" dirty="0"/>
            <a:t>intensive and in-depth general education</a:t>
          </a:r>
          <a:r>
            <a:rPr lang="tr-TR" sz="1700" b="0" i="0" dirty="0"/>
            <a:t> (7-8 </a:t>
          </a:r>
          <a:r>
            <a:rPr lang="tr-TR" sz="1700" b="0" i="0" dirty="0" err="1"/>
            <a:t>years</a:t>
          </a:r>
          <a:r>
            <a:rPr lang="tr-TR" sz="1700" b="0" i="0" dirty="0"/>
            <a:t>)				* </a:t>
          </a:r>
          <a:r>
            <a:rPr lang="tr-TR" sz="1700" b="0" i="0" dirty="0" err="1"/>
            <a:t>preparation</a:t>
          </a:r>
          <a:r>
            <a:rPr lang="tr-TR" sz="1700" b="0" i="0" dirty="0"/>
            <a:t> </a:t>
          </a:r>
          <a:r>
            <a:rPr lang="tr-TR" sz="1700" b="0" i="0" dirty="0" err="1"/>
            <a:t>for</a:t>
          </a:r>
          <a:r>
            <a:rPr lang="tr-TR" sz="1700" b="0" i="0" dirty="0"/>
            <a:t> </a:t>
          </a:r>
          <a:r>
            <a:rPr lang="en-US" sz="1700" b="0" i="0" dirty="0"/>
            <a:t>university studies, and scientific </a:t>
          </a:r>
          <a:r>
            <a:rPr lang="en-US" sz="1700" b="0" i="0" dirty="0" err="1"/>
            <a:t>wor</a:t>
          </a:r>
          <a:r>
            <a:rPr lang="tr-TR" sz="1700" b="0" i="0" dirty="0"/>
            <a:t>k			* </a:t>
          </a:r>
          <a:r>
            <a:rPr lang="tr-TR" sz="1700" b="0" i="0" dirty="0" err="1"/>
            <a:t>no</a:t>
          </a:r>
          <a:r>
            <a:rPr lang="tr-TR" sz="1700" b="0" i="0" dirty="0"/>
            <a:t> </a:t>
          </a:r>
          <a:r>
            <a:rPr lang="tr-TR" sz="1700" b="0" i="0" dirty="0" err="1"/>
            <a:t>need</a:t>
          </a:r>
          <a:r>
            <a:rPr lang="tr-TR" sz="1700" b="0" i="0" dirty="0"/>
            <a:t> </a:t>
          </a:r>
          <a:r>
            <a:rPr lang="tr-TR" sz="1700" b="0" i="0" dirty="0" err="1"/>
            <a:t>to</a:t>
          </a:r>
          <a:r>
            <a:rPr lang="tr-TR" sz="1700" b="0" i="0" dirty="0"/>
            <a:t> </a:t>
          </a:r>
          <a:r>
            <a:rPr lang="tr-TR" sz="1700" b="0" i="0" dirty="0" err="1"/>
            <a:t>take</a:t>
          </a:r>
          <a:r>
            <a:rPr lang="tr-TR" sz="1700" b="0" i="0" dirty="0"/>
            <a:t> </a:t>
          </a:r>
          <a:r>
            <a:rPr lang="tr-TR" sz="1700" b="0" i="1" u="sng" dirty="0" err="1"/>
            <a:t>Abitur</a:t>
          </a:r>
          <a:r>
            <a:rPr lang="tr-TR" sz="1700" b="0" i="0" dirty="0"/>
            <a:t>(</a:t>
          </a:r>
          <a:r>
            <a:rPr lang="tr-TR" sz="1700" b="0" i="0" dirty="0" err="1"/>
            <a:t>university</a:t>
          </a:r>
          <a:r>
            <a:rPr lang="tr-TR" sz="1700" b="0" i="0" dirty="0"/>
            <a:t> </a:t>
          </a:r>
          <a:r>
            <a:rPr lang="tr-TR" sz="1700" b="0" i="0" dirty="0" err="1"/>
            <a:t>enterance</a:t>
          </a:r>
          <a:r>
            <a:rPr lang="tr-TR" sz="1700" b="0" i="0" dirty="0"/>
            <a:t> </a:t>
          </a:r>
          <a:r>
            <a:rPr lang="tr-TR" sz="1700" b="0" i="0" dirty="0" err="1"/>
            <a:t>exam</a:t>
          </a:r>
          <a:r>
            <a:rPr lang="tr-TR" sz="1700" b="0" i="0" dirty="0"/>
            <a:t>)</a:t>
          </a:r>
          <a:endParaRPr lang="en-US" sz="1700" b="0" u="none" dirty="0"/>
        </a:p>
      </dgm:t>
    </dgm:pt>
    <dgm:pt modelId="{EA29B85D-A6FF-4634-A49F-DDF896D4DB23}" type="parTrans" cxnId="{D757F866-A679-4F01-8355-A48A43AC93D8}">
      <dgm:prSet/>
      <dgm:spPr/>
      <dgm:t>
        <a:bodyPr/>
        <a:lstStyle/>
        <a:p>
          <a:endParaRPr lang="en-US"/>
        </a:p>
      </dgm:t>
    </dgm:pt>
    <dgm:pt modelId="{731B1FAF-CDD1-4FD9-A1DC-609F4B77C587}" type="sibTrans" cxnId="{D757F866-A679-4F01-8355-A48A43AC93D8}">
      <dgm:prSet/>
      <dgm:spPr/>
      <dgm:t>
        <a:bodyPr/>
        <a:lstStyle/>
        <a:p>
          <a:endParaRPr lang="en-US"/>
        </a:p>
      </dgm:t>
    </dgm:pt>
    <dgm:pt modelId="{07A1D822-F4B5-4A26-83D0-35EF0E5F40B0}">
      <dgm:prSet phldrT="[Metin]" custT="1"/>
      <dgm:spPr/>
      <dgm:t>
        <a:bodyPr/>
        <a:lstStyle/>
        <a:p>
          <a:pPr algn="l"/>
          <a:endParaRPr lang="en-US" sz="1700" b="1" u="none" dirty="0"/>
        </a:p>
      </dgm:t>
    </dgm:pt>
    <dgm:pt modelId="{433F990F-B427-4BA5-BFFA-FBEBBB8CDBA0}" type="parTrans" cxnId="{F8704A41-CBE4-4D31-B484-0C3E9C4880A1}">
      <dgm:prSet/>
      <dgm:spPr/>
      <dgm:t>
        <a:bodyPr/>
        <a:lstStyle/>
        <a:p>
          <a:endParaRPr lang="en-US"/>
        </a:p>
      </dgm:t>
    </dgm:pt>
    <dgm:pt modelId="{8794DD4C-1B32-4E85-8D3A-DE26D3DCDAF8}" type="sibTrans" cxnId="{F8704A41-CBE4-4D31-B484-0C3E9C4880A1}">
      <dgm:prSet/>
      <dgm:spPr/>
      <dgm:t>
        <a:bodyPr/>
        <a:lstStyle/>
        <a:p>
          <a:endParaRPr lang="en-US"/>
        </a:p>
      </dgm:t>
    </dgm:pt>
    <dgm:pt modelId="{3C02C8BB-B4B5-4922-B99E-FF1AAF884D6C}">
      <dgm:prSet phldrT="[Metin]" custT="1"/>
      <dgm:spPr/>
      <dgm:t>
        <a:bodyPr/>
        <a:lstStyle/>
        <a:p>
          <a:pPr algn="l"/>
          <a:endParaRPr lang="en-US" sz="1700" b="0" u="none" dirty="0"/>
        </a:p>
      </dgm:t>
    </dgm:pt>
    <dgm:pt modelId="{4E92D792-F33F-4F3B-A1A2-9196562F0810}" type="parTrans" cxnId="{A53FD07E-7281-45F0-96AB-9574B502A4C3}">
      <dgm:prSet/>
      <dgm:spPr/>
      <dgm:t>
        <a:bodyPr/>
        <a:lstStyle/>
        <a:p>
          <a:endParaRPr lang="en-US"/>
        </a:p>
      </dgm:t>
    </dgm:pt>
    <dgm:pt modelId="{15A80D52-21B8-490E-AAE3-23DDEC206A73}" type="sibTrans" cxnId="{A53FD07E-7281-45F0-96AB-9574B502A4C3}">
      <dgm:prSet/>
      <dgm:spPr/>
      <dgm:t>
        <a:bodyPr/>
        <a:lstStyle/>
        <a:p>
          <a:endParaRPr lang="en-US"/>
        </a:p>
      </dgm:t>
    </dgm:pt>
    <dgm:pt modelId="{3E343592-05A6-47D2-84FE-252EEAAC3A02}">
      <dgm:prSet phldrT="[Metin]" custT="1"/>
      <dgm:spPr/>
      <dgm:t>
        <a:bodyPr/>
        <a:lstStyle/>
        <a:p>
          <a:pPr algn="l"/>
          <a:endParaRPr lang="en-US" sz="1700" b="0" u="none" dirty="0"/>
        </a:p>
      </dgm:t>
    </dgm:pt>
    <dgm:pt modelId="{6013AF42-FD9F-452B-A1A7-E6C539093B2A}" type="parTrans" cxnId="{8BEF38ED-EA87-4668-B26C-230C015C41C6}">
      <dgm:prSet/>
      <dgm:spPr/>
      <dgm:t>
        <a:bodyPr/>
        <a:lstStyle/>
        <a:p>
          <a:endParaRPr lang="en-US"/>
        </a:p>
      </dgm:t>
    </dgm:pt>
    <dgm:pt modelId="{0BE212B1-5D71-4FA8-BE52-C428A90D27AB}" type="sibTrans" cxnId="{8BEF38ED-EA87-4668-B26C-230C015C41C6}">
      <dgm:prSet/>
      <dgm:spPr/>
      <dgm:t>
        <a:bodyPr/>
        <a:lstStyle/>
        <a:p>
          <a:endParaRPr lang="en-US"/>
        </a:p>
      </dgm:t>
    </dgm:pt>
    <dgm:pt modelId="{8E710A9A-662C-472D-A319-B10B72E77659}">
      <dgm:prSet phldrT="[Metin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800" b="0" u="none" dirty="0"/>
        </a:p>
      </dgm:t>
    </dgm:pt>
    <dgm:pt modelId="{293C4002-88BB-4E26-9C71-2020DA3C7DD5}" type="parTrans" cxnId="{356D1818-B3EC-48F9-8016-6141528CB08B}">
      <dgm:prSet/>
      <dgm:spPr/>
      <dgm:t>
        <a:bodyPr/>
        <a:lstStyle/>
        <a:p>
          <a:endParaRPr lang="en-US"/>
        </a:p>
      </dgm:t>
    </dgm:pt>
    <dgm:pt modelId="{609E8D63-80EF-4E34-84AE-84BE2CE019C4}" type="sibTrans" cxnId="{356D1818-B3EC-48F9-8016-6141528CB08B}">
      <dgm:prSet/>
      <dgm:spPr/>
      <dgm:t>
        <a:bodyPr/>
        <a:lstStyle/>
        <a:p>
          <a:endParaRPr lang="en-US"/>
        </a:p>
      </dgm:t>
    </dgm:pt>
    <dgm:pt modelId="{1FAD7864-FB35-4AE6-8947-99F04830534A}">
      <dgm:prSet phldrT="[Metin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sz="17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Gesampshule</a:t>
          </a:r>
          <a:r>
            <a:rPr lang="tr-TR" sz="17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tr-TR" sz="1700" b="0" u="none" dirty="0"/>
            <a:t>Combination of </a:t>
          </a:r>
          <a:r>
            <a:rPr lang="tr-TR" sz="1700" b="0" u="none" dirty="0" err="1"/>
            <a:t>all</a:t>
          </a:r>
          <a:r>
            <a:rPr lang="tr-TR" sz="1700" b="0" u="none" dirty="0"/>
            <a:t> 3 </a:t>
          </a:r>
          <a:r>
            <a:rPr lang="tr-TR" sz="1700" b="0" u="none" dirty="0" err="1"/>
            <a:t>schools</a:t>
          </a:r>
          <a:endParaRPr lang="en-US" sz="1700" b="0" u="none" dirty="0"/>
        </a:p>
      </dgm:t>
    </dgm:pt>
    <dgm:pt modelId="{25324C99-12C6-41DB-BF0E-4DB1D4AD8C46}" type="parTrans" cxnId="{90C675C5-B87E-461F-B763-6BBA3AEEC36F}">
      <dgm:prSet/>
      <dgm:spPr/>
      <dgm:t>
        <a:bodyPr/>
        <a:lstStyle/>
        <a:p>
          <a:endParaRPr lang="en-US"/>
        </a:p>
      </dgm:t>
    </dgm:pt>
    <dgm:pt modelId="{2C9EEF9A-13B5-41CE-B938-6CAD5C030FE0}" type="sibTrans" cxnId="{90C675C5-B87E-461F-B763-6BBA3AEEC36F}">
      <dgm:prSet/>
      <dgm:spPr/>
      <dgm:t>
        <a:bodyPr/>
        <a:lstStyle/>
        <a:p>
          <a:endParaRPr lang="en-US"/>
        </a:p>
      </dgm:t>
    </dgm:pt>
    <dgm:pt modelId="{645A4BE8-485C-4ED6-A869-5C8D48546F63}">
      <dgm:prSet phldrT="[Metin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700" b="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A01B49-B85E-4130-9568-D27BFEB1EDF8}" type="parTrans" cxnId="{E1B719EE-09CF-4B17-ABCF-64F61C54B8AF}">
      <dgm:prSet/>
      <dgm:spPr/>
      <dgm:t>
        <a:bodyPr/>
        <a:lstStyle/>
        <a:p>
          <a:endParaRPr lang="en-US"/>
        </a:p>
      </dgm:t>
    </dgm:pt>
    <dgm:pt modelId="{D2BAACB9-B4DB-4E5F-BD8D-6B9849D2AC4C}" type="sibTrans" cxnId="{E1B719EE-09CF-4B17-ABCF-64F61C54B8AF}">
      <dgm:prSet/>
      <dgm:spPr/>
      <dgm:t>
        <a:bodyPr/>
        <a:lstStyle/>
        <a:p>
          <a:endParaRPr lang="en-US"/>
        </a:p>
      </dgm:t>
    </dgm:pt>
    <dgm:pt modelId="{5D506F73-1C5C-4F82-9E07-4F47DA0A0A0E}">
      <dgm:prSet phldrT="[Metin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tr-TR" sz="1700" b="0" u="none" dirty="0"/>
            <a:t>			* Latin is </a:t>
          </a:r>
          <a:r>
            <a:rPr lang="tr-TR" sz="1700" b="0" u="none" dirty="0" err="1"/>
            <a:t>compulsory</a:t>
          </a:r>
          <a:endParaRPr lang="en-US" sz="1700" b="0" u="none" dirty="0"/>
        </a:p>
      </dgm:t>
    </dgm:pt>
    <dgm:pt modelId="{08CDAFFD-71CD-4648-9977-7B105AAC5BBC}" type="parTrans" cxnId="{84F10FE6-2247-4789-952B-CF869954B89E}">
      <dgm:prSet/>
      <dgm:spPr/>
      <dgm:t>
        <a:bodyPr/>
        <a:lstStyle/>
        <a:p>
          <a:endParaRPr lang="en-US"/>
        </a:p>
      </dgm:t>
    </dgm:pt>
    <dgm:pt modelId="{9DEF1E3E-DC03-4996-B659-B66CAFC787C1}" type="sibTrans" cxnId="{84F10FE6-2247-4789-952B-CF869954B89E}">
      <dgm:prSet/>
      <dgm:spPr/>
      <dgm:t>
        <a:bodyPr/>
        <a:lstStyle/>
        <a:p>
          <a:endParaRPr lang="en-US"/>
        </a:p>
      </dgm:t>
    </dgm:pt>
    <dgm:pt modelId="{4BB323AB-CC0A-456C-A9D6-B08DEB8087C5}">
      <dgm:prSet phldrT="[Metin]" custT="1"/>
      <dgm:spPr/>
      <dgm:t>
        <a:bodyPr/>
        <a:lstStyle/>
        <a:p>
          <a:pPr algn="l"/>
          <a:r>
            <a:rPr lang="tr-TR" sz="1700" b="0" u="none" dirty="0"/>
            <a:t>* 2 </a:t>
          </a:r>
          <a:r>
            <a:rPr lang="tr-TR" sz="1700" b="0" u="none" dirty="0" err="1"/>
            <a:t>foreign</a:t>
          </a:r>
          <a:r>
            <a:rPr lang="tr-TR" sz="1700" b="0" u="none" dirty="0"/>
            <a:t> </a:t>
          </a:r>
          <a:r>
            <a:rPr lang="tr-TR" sz="1700" b="0" u="none" dirty="0" err="1"/>
            <a:t>languages</a:t>
          </a:r>
          <a:r>
            <a:rPr lang="tr-TR" sz="1700" b="0" u="none" dirty="0"/>
            <a:t> </a:t>
          </a:r>
          <a:r>
            <a:rPr lang="tr-TR" sz="1700" b="0" u="none" dirty="0" err="1"/>
            <a:t>are</a:t>
          </a:r>
          <a:r>
            <a:rPr lang="tr-TR" sz="1700" b="0" u="none" dirty="0"/>
            <a:t> </a:t>
          </a:r>
          <a:r>
            <a:rPr lang="tr-TR" sz="1700" b="0" u="none" dirty="0" err="1"/>
            <a:t>compulsory</a:t>
          </a:r>
          <a:endParaRPr lang="en-US" sz="1700" b="0" u="none" dirty="0"/>
        </a:p>
      </dgm:t>
    </dgm:pt>
    <dgm:pt modelId="{A83BEB59-0C65-4F49-BFA7-87FBACA73743}" type="parTrans" cxnId="{8AAF52AB-534F-4B0A-949A-D6115B2A0D72}">
      <dgm:prSet/>
      <dgm:spPr/>
      <dgm:t>
        <a:bodyPr/>
        <a:lstStyle/>
        <a:p>
          <a:endParaRPr lang="en-US"/>
        </a:p>
      </dgm:t>
    </dgm:pt>
    <dgm:pt modelId="{7C8FBB53-C38D-4766-B48E-1445FD1FC9D9}" type="sibTrans" cxnId="{8AAF52AB-534F-4B0A-949A-D6115B2A0D72}">
      <dgm:prSet/>
      <dgm:spPr/>
      <dgm:t>
        <a:bodyPr/>
        <a:lstStyle/>
        <a:p>
          <a:endParaRPr lang="en-US"/>
        </a:p>
      </dgm:t>
    </dgm:pt>
    <dgm:pt modelId="{CA58E4EA-55BD-4A6B-9845-D5CACC6B64FC}">
      <dgm:prSet phldrT="[Metin]" custT="1"/>
      <dgm:spPr/>
      <dgm:t>
        <a:bodyPr/>
        <a:lstStyle/>
        <a:p>
          <a:pPr algn="l"/>
          <a:r>
            <a:rPr lang="tr-TR" sz="1700" b="0" u="none" dirty="0"/>
            <a:t>* 30-32 </a:t>
          </a:r>
          <a:r>
            <a:rPr lang="tr-TR" sz="1700" b="0" u="none" dirty="0" err="1"/>
            <a:t>lessons</a:t>
          </a:r>
          <a:r>
            <a:rPr lang="tr-TR" sz="1700" b="0" u="none" dirty="0"/>
            <a:t> </a:t>
          </a:r>
          <a:r>
            <a:rPr lang="tr-TR" sz="1700" b="0" u="none" dirty="0" err="1"/>
            <a:t>weekly</a:t>
          </a:r>
          <a:endParaRPr lang="en-US" sz="1700" b="0" u="none" dirty="0"/>
        </a:p>
      </dgm:t>
    </dgm:pt>
    <dgm:pt modelId="{E040D8F5-C5A7-44C3-A862-81B34D9F32A5}" type="parTrans" cxnId="{57FC1B50-F9DD-429F-AE23-CDA321966043}">
      <dgm:prSet/>
      <dgm:spPr/>
      <dgm:t>
        <a:bodyPr/>
        <a:lstStyle/>
        <a:p>
          <a:endParaRPr lang="en-US"/>
        </a:p>
      </dgm:t>
    </dgm:pt>
    <dgm:pt modelId="{A92A47EB-E1E0-4701-96AB-69999B05D4AC}" type="sibTrans" cxnId="{57FC1B50-F9DD-429F-AE23-CDA321966043}">
      <dgm:prSet/>
      <dgm:spPr/>
      <dgm:t>
        <a:bodyPr/>
        <a:lstStyle/>
        <a:p>
          <a:endParaRPr lang="en-US"/>
        </a:p>
      </dgm:t>
    </dgm:pt>
    <dgm:pt modelId="{7D069269-58AF-49E0-B8FE-ED718A9A11BA}" type="pres">
      <dgm:prSet presAssocID="{274ACB7E-BEED-4E61-8BDA-4E9E30F5E5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125005-FF23-45E5-A105-53D27A741C1D}" type="pres">
      <dgm:prSet presAssocID="{82626C28-A32E-4A93-ABA8-394A69DCCEBA}" presName="comp" presStyleCnt="0"/>
      <dgm:spPr/>
    </dgm:pt>
    <dgm:pt modelId="{864C4424-0D6D-4630-A827-BC9C65327DA7}" type="pres">
      <dgm:prSet presAssocID="{82626C28-A32E-4A93-ABA8-394A69DCCEBA}" presName="box" presStyleLbl="node1" presStyleIdx="0" presStyleCnt="1" custScaleY="100098" custLinFactNeighborY="-1939"/>
      <dgm:spPr/>
      <dgm:t>
        <a:bodyPr/>
        <a:lstStyle/>
        <a:p>
          <a:endParaRPr lang="tr-TR"/>
        </a:p>
      </dgm:t>
    </dgm:pt>
    <dgm:pt modelId="{8B0D6581-0501-4EB8-A457-64CC72A03B55}" type="pres">
      <dgm:prSet presAssocID="{82626C28-A32E-4A93-ABA8-394A69DCCEBA}" presName="img" presStyleLbl="fgImgPlace1" presStyleIdx="0" presStyleCnt="1" custScaleX="90146" custScaleY="91305" custLinFactNeighborX="-15225" custLinFactNeighborY="33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5000" r="-15000"/>
          </a:stretch>
        </a:blipFill>
      </dgm:spPr>
    </dgm:pt>
    <dgm:pt modelId="{6FE805EF-18B4-4483-A5B5-4A5271A0AA1F}" type="pres">
      <dgm:prSet presAssocID="{82626C28-A32E-4A93-ABA8-394A69DCCEB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AF52AB-534F-4B0A-949A-D6115B2A0D72}" srcId="{82626C28-A32E-4A93-ABA8-394A69DCCEBA}" destId="{4BB323AB-CC0A-456C-A9D6-B08DEB8087C5}" srcOrd="2" destOrd="0" parTransId="{A83BEB59-0C65-4F49-BFA7-87FBACA73743}" sibTransId="{7C8FBB53-C38D-4766-B48E-1445FD1FC9D9}"/>
    <dgm:cxn modelId="{20057080-E54D-421F-B0D1-BE0A15DCE461}" type="presOf" srcId="{D5BE8664-B83E-48CB-BBD6-5270F2283554}" destId="{864C4424-0D6D-4630-A827-BC9C65327DA7}" srcOrd="0" destOrd="8" presId="urn:microsoft.com/office/officeart/2005/8/layout/vList4#3"/>
    <dgm:cxn modelId="{98A8E0AF-A779-4F25-A8E9-C3E995C9DD5D}" srcId="{82626C28-A32E-4A93-ABA8-394A69DCCEBA}" destId="{D7C66708-D3D4-4CF8-A4EA-9952569C55F2}" srcOrd="1" destOrd="0" parTransId="{B2D3C885-8D6E-4DE3-8CA0-68EA7434AF48}" sibTransId="{73A8E3F2-7CF6-45FB-A3C8-BD9ECFD95DFF}"/>
    <dgm:cxn modelId="{397DAB6D-0622-4782-95B2-EA48DFDE033F}" srcId="{82626C28-A32E-4A93-ABA8-394A69DCCEBA}" destId="{D5BE8664-B83E-48CB-BBD6-5270F2283554}" srcOrd="7" destOrd="0" parTransId="{7D3055CA-E25A-4E85-AD23-562978D2840D}" sibTransId="{5BD32E15-A125-4040-8F83-BC5DBC5767E4}"/>
    <dgm:cxn modelId="{F3526AB7-15A8-40F5-8D5F-B1660CB7119E}" type="presOf" srcId="{CA58E4EA-55BD-4A6B-9845-D5CACC6B64FC}" destId="{6FE805EF-18B4-4483-A5B5-4A5271A0AA1F}" srcOrd="1" destOrd="4" presId="urn:microsoft.com/office/officeart/2005/8/layout/vList4#3"/>
    <dgm:cxn modelId="{EBD9D1DA-E51F-4BE4-B3F5-BF1836F87969}" type="presOf" srcId="{4BB323AB-CC0A-456C-A9D6-B08DEB8087C5}" destId="{864C4424-0D6D-4630-A827-BC9C65327DA7}" srcOrd="0" destOrd="3" presId="urn:microsoft.com/office/officeart/2005/8/layout/vList4#3"/>
    <dgm:cxn modelId="{D757F866-A679-4F01-8355-A48A43AC93D8}" srcId="{82626C28-A32E-4A93-ABA8-394A69DCCEBA}" destId="{EFAE95ED-33E8-4BD6-AD1C-A7EA7E977F17}" srcOrd="9" destOrd="0" parTransId="{EA29B85D-A6FF-4634-A49F-DDF896D4DB23}" sibTransId="{731B1FAF-CDD1-4FD9-A1DC-609F4B77C587}"/>
    <dgm:cxn modelId="{87B05CD9-8954-4491-98F4-6D10C5B39B73}" srcId="{82626C28-A32E-4A93-ABA8-394A69DCCEBA}" destId="{EFD0BF92-856A-4EBC-87D2-071E47AF55C3}" srcOrd="5" destOrd="0" parTransId="{F9AED2C7-3A6E-41E2-9A01-4BD8F2ACE3DA}" sibTransId="{273FA697-8CF3-4A52-8549-BE2684608182}"/>
    <dgm:cxn modelId="{5D0158C9-70B2-41EF-9F78-10695D0FEFDF}" type="presOf" srcId="{4BB323AB-CC0A-456C-A9D6-B08DEB8087C5}" destId="{6FE805EF-18B4-4483-A5B5-4A5271A0AA1F}" srcOrd="1" destOrd="3" presId="urn:microsoft.com/office/officeart/2005/8/layout/vList4#3"/>
    <dgm:cxn modelId="{84F10FE6-2247-4789-952B-CF869954B89E}" srcId="{EFAE95ED-33E8-4BD6-AD1C-A7EA7E977F17}" destId="{5D506F73-1C5C-4F82-9E07-4F47DA0A0A0E}" srcOrd="0" destOrd="0" parTransId="{08CDAFFD-71CD-4648-9977-7B105AAC5BBC}" sibTransId="{9DEF1E3E-DC03-4996-B659-B66CAFC787C1}"/>
    <dgm:cxn modelId="{A10CD2F5-24F8-4C48-B464-794331DCBFBF}" type="presOf" srcId="{EFD0BF92-856A-4EBC-87D2-071E47AF55C3}" destId="{6FE805EF-18B4-4483-A5B5-4A5271A0AA1F}" srcOrd="1" destOrd="6" presId="urn:microsoft.com/office/officeart/2005/8/layout/vList4#3"/>
    <dgm:cxn modelId="{9AEF9C27-893D-440F-8100-6004C2051D25}" srcId="{82626C28-A32E-4A93-ABA8-394A69DCCEBA}" destId="{764225E8-A35D-4851-B875-BCCFB05610AF}" srcOrd="0" destOrd="0" parTransId="{105683EF-F7A2-43A3-99C2-4BBFACB6FFCC}" sibTransId="{5EE91191-AAE1-4BAE-A71F-013CFE20B8EA}"/>
    <dgm:cxn modelId="{ED756633-A146-48C1-94F6-73B1BF4ED24F}" type="presOf" srcId="{1FAD7864-FB35-4AE6-8947-99F04830534A}" destId="{6FE805EF-18B4-4483-A5B5-4A5271A0AA1F}" srcOrd="1" destOrd="13" presId="urn:microsoft.com/office/officeart/2005/8/layout/vList4#3"/>
    <dgm:cxn modelId="{F2D29C07-E29C-440B-9724-F70D8EE4735F}" type="presOf" srcId="{3C02C8BB-B4B5-4922-B99E-FF1AAF884D6C}" destId="{6FE805EF-18B4-4483-A5B5-4A5271A0AA1F}" srcOrd="1" destOrd="7" presId="urn:microsoft.com/office/officeart/2005/8/layout/vList4#3"/>
    <dgm:cxn modelId="{A99596EF-7756-457E-BDB2-F4B9807269E2}" type="presOf" srcId="{D5BE8664-B83E-48CB-BBD6-5270F2283554}" destId="{6FE805EF-18B4-4483-A5B5-4A5271A0AA1F}" srcOrd="1" destOrd="8" presId="urn:microsoft.com/office/officeart/2005/8/layout/vList4#3"/>
    <dgm:cxn modelId="{08CEEA9D-59C9-462F-8B0B-0B08CFC200A4}" type="presOf" srcId="{5D506F73-1C5C-4F82-9E07-4F47DA0A0A0E}" destId="{864C4424-0D6D-4630-A827-BC9C65327DA7}" srcOrd="0" destOrd="11" presId="urn:microsoft.com/office/officeart/2005/8/layout/vList4#3"/>
    <dgm:cxn modelId="{0F25F30D-BB9C-4E98-BC40-0C82DA6B2DD6}" srcId="{274ACB7E-BEED-4E61-8BDA-4E9E30F5E55A}" destId="{82626C28-A32E-4A93-ABA8-394A69DCCEBA}" srcOrd="0" destOrd="0" parTransId="{B8EBFE4C-9BAF-48B5-B1C7-01A0170925DE}" sibTransId="{A93BBB6F-1106-4B6D-A605-FE00C0EBE0FE}"/>
    <dgm:cxn modelId="{2DA0EE85-4DE0-45A4-81CD-676098A4693F}" type="presOf" srcId="{EFD0BF92-856A-4EBC-87D2-071E47AF55C3}" destId="{864C4424-0D6D-4630-A827-BC9C65327DA7}" srcOrd="0" destOrd="6" presId="urn:microsoft.com/office/officeart/2005/8/layout/vList4#3"/>
    <dgm:cxn modelId="{7B0C3540-5AB8-456B-9359-1AF196791125}" type="presOf" srcId="{EFAE95ED-33E8-4BD6-AD1C-A7EA7E977F17}" destId="{864C4424-0D6D-4630-A827-BC9C65327DA7}" srcOrd="0" destOrd="10" presId="urn:microsoft.com/office/officeart/2005/8/layout/vList4#3"/>
    <dgm:cxn modelId="{12ECBB88-B592-4A9E-9E0F-8F7CD9CCC55A}" type="presOf" srcId="{3C02C8BB-B4B5-4922-B99E-FF1AAF884D6C}" destId="{864C4424-0D6D-4630-A827-BC9C65327DA7}" srcOrd="0" destOrd="7" presId="urn:microsoft.com/office/officeart/2005/8/layout/vList4#3"/>
    <dgm:cxn modelId="{65C72109-6A9A-4017-AC81-34416510B4B5}" type="presOf" srcId="{07A1D822-F4B5-4A26-83D0-35EF0E5F40B0}" destId="{6FE805EF-18B4-4483-A5B5-4A5271A0AA1F}" srcOrd="1" destOrd="5" presId="urn:microsoft.com/office/officeart/2005/8/layout/vList4#3"/>
    <dgm:cxn modelId="{93CBCCA4-8D83-4E72-B929-532C8A6D0658}" type="presOf" srcId="{764225E8-A35D-4851-B875-BCCFB05610AF}" destId="{6FE805EF-18B4-4483-A5B5-4A5271A0AA1F}" srcOrd="1" destOrd="1" presId="urn:microsoft.com/office/officeart/2005/8/layout/vList4#3"/>
    <dgm:cxn modelId="{C577CAC6-A5CC-4665-AEB7-ACC28CC1EB6F}" type="presOf" srcId="{8E710A9A-662C-472D-A319-B10B72E77659}" destId="{864C4424-0D6D-4630-A827-BC9C65327DA7}" srcOrd="0" destOrd="14" presId="urn:microsoft.com/office/officeart/2005/8/layout/vList4#3"/>
    <dgm:cxn modelId="{7C3DB800-AF90-4FA0-A958-94F058711417}" type="presOf" srcId="{D7C66708-D3D4-4CF8-A4EA-9952569C55F2}" destId="{6FE805EF-18B4-4483-A5B5-4A5271A0AA1F}" srcOrd="1" destOrd="2" presId="urn:microsoft.com/office/officeart/2005/8/layout/vList4#3"/>
    <dgm:cxn modelId="{D101B88D-332C-46D0-AB66-8B84897921C5}" type="presOf" srcId="{5D506F73-1C5C-4F82-9E07-4F47DA0A0A0E}" destId="{6FE805EF-18B4-4483-A5B5-4A5271A0AA1F}" srcOrd="1" destOrd="11" presId="urn:microsoft.com/office/officeart/2005/8/layout/vList4#3"/>
    <dgm:cxn modelId="{FFBC3AB4-FAAB-4854-AE9A-ED4CFFCCFD7A}" type="presOf" srcId="{274ACB7E-BEED-4E61-8BDA-4E9E30F5E55A}" destId="{7D069269-58AF-49E0-B8FE-ED718A9A11BA}" srcOrd="0" destOrd="0" presId="urn:microsoft.com/office/officeart/2005/8/layout/vList4#3"/>
    <dgm:cxn modelId="{205EAD9C-885B-43CB-94E9-40C33E95498E}" type="presOf" srcId="{764225E8-A35D-4851-B875-BCCFB05610AF}" destId="{864C4424-0D6D-4630-A827-BC9C65327DA7}" srcOrd="0" destOrd="1" presId="urn:microsoft.com/office/officeart/2005/8/layout/vList4#3"/>
    <dgm:cxn modelId="{57FC1B50-F9DD-429F-AE23-CDA321966043}" srcId="{82626C28-A32E-4A93-ABA8-394A69DCCEBA}" destId="{CA58E4EA-55BD-4A6B-9845-D5CACC6B64FC}" srcOrd="3" destOrd="0" parTransId="{E040D8F5-C5A7-44C3-A862-81B34D9F32A5}" sibTransId="{A92A47EB-E1E0-4701-96AB-69999B05D4AC}"/>
    <dgm:cxn modelId="{F8704A41-CBE4-4D31-B484-0C3E9C4880A1}" srcId="{82626C28-A32E-4A93-ABA8-394A69DCCEBA}" destId="{07A1D822-F4B5-4A26-83D0-35EF0E5F40B0}" srcOrd="4" destOrd="0" parTransId="{433F990F-B427-4BA5-BFFA-FBEBBB8CDBA0}" sibTransId="{8794DD4C-1B32-4E85-8D3A-DE26D3DCDAF8}"/>
    <dgm:cxn modelId="{A53FD07E-7281-45F0-96AB-9574B502A4C3}" srcId="{82626C28-A32E-4A93-ABA8-394A69DCCEBA}" destId="{3C02C8BB-B4B5-4922-B99E-FF1AAF884D6C}" srcOrd="6" destOrd="0" parTransId="{4E92D792-F33F-4F3B-A1A2-9196562F0810}" sibTransId="{15A80D52-21B8-490E-AAE3-23DDEC206A73}"/>
    <dgm:cxn modelId="{CB1A41E7-91DC-4AB6-BB09-4EFF31B619F2}" type="presOf" srcId="{CA58E4EA-55BD-4A6B-9845-D5CACC6B64FC}" destId="{864C4424-0D6D-4630-A827-BC9C65327DA7}" srcOrd="0" destOrd="4" presId="urn:microsoft.com/office/officeart/2005/8/layout/vList4#3"/>
    <dgm:cxn modelId="{1BFFC203-2ADE-4295-BAB3-1771B43F69E4}" type="presOf" srcId="{07A1D822-F4B5-4A26-83D0-35EF0E5F40B0}" destId="{864C4424-0D6D-4630-A827-BC9C65327DA7}" srcOrd="0" destOrd="5" presId="urn:microsoft.com/office/officeart/2005/8/layout/vList4#3"/>
    <dgm:cxn modelId="{E1B719EE-09CF-4B17-ABCF-64F61C54B8AF}" srcId="{82626C28-A32E-4A93-ABA8-394A69DCCEBA}" destId="{645A4BE8-485C-4ED6-A869-5C8D48546F63}" srcOrd="10" destOrd="0" parTransId="{C6A01B49-B85E-4130-9568-D27BFEB1EDF8}" sibTransId="{D2BAACB9-B4DB-4E5F-BD8D-6B9849D2AC4C}"/>
    <dgm:cxn modelId="{949CA28A-62FF-4173-8D6F-570525904B93}" type="presOf" srcId="{82626C28-A32E-4A93-ABA8-394A69DCCEBA}" destId="{6FE805EF-18B4-4483-A5B5-4A5271A0AA1F}" srcOrd="1" destOrd="0" presId="urn:microsoft.com/office/officeart/2005/8/layout/vList4#3"/>
    <dgm:cxn modelId="{B6CA57A5-763A-4EB7-B21F-BBFFA7EFE9D0}" type="presOf" srcId="{645A4BE8-485C-4ED6-A869-5C8D48546F63}" destId="{864C4424-0D6D-4630-A827-BC9C65327DA7}" srcOrd="0" destOrd="12" presId="urn:microsoft.com/office/officeart/2005/8/layout/vList4#3"/>
    <dgm:cxn modelId="{4C000D4C-524B-4502-B39D-A6EBCEA47C19}" type="presOf" srcId="{82626C28-A32E-4A93-ABA8-394A69DCCEBA}" destId="{864C4424-0D6D-4630-A827-BC9C65327DA7}" srcOrd="0" destOrd="0" presId="urn:microsoft.com/office/officeart/2005/8/layout/vList4#3"/>
    <dgm:cxn modelId="{C1816857-D94A-4657-800D-3D0943156312}" type="presOf" srcId="{645A4BE8-485C-4ED6-A869-5C8D48546F63}" destId="{6FE805EF-18B4-4483-A5B5-4A5271A0AA1F}" srcOrd="1" destOrd="12" presId="urn:microsoft.com/office/officeart/2005/8/layout/vList4#3"/>
    <dgm:cxn modelId="{8BEF38ED-EA87-4668-B26C-230C015C41C6}" srcId="{82626C28-A32E-4A93-ABA8-394A69DCCEBA}" destId="{3E343592-05A6-47D2-84FE-252EEAAC3A02}" srcOrd="8" destOrd="0" parTransId="{6013AF42-FD9F-452B-A1A7-E6C539093B2A}" sibTransId="{0BE212B1-5D71-4FA8-BE52-C428A90D27AB}"/>
    <dgm:cxn modelId="{90C675C5-B87E-461F-B763-6BBA3AEEC36F}" srcId="{82626C28-A32E-4A93-ABA8-394A69DCCEBA}" destId="{1FAD7864-FB35-4AE6-8947-99F04830534A}" srcOrd="11" destOrd="0" parTransId="{25324C99-12C6-41DB-BF0E-4DB1D4AD8C46}" sibTransId="{2C9EEF9A-13B5-41CE-B938-6CAD5C030FE0}"/>
    <dgm:cxn modelId="{A5372B57-DF95-4B84-8120-E744AF2C1C2A}" type="presOf" srcId="{3E343592-05A6-47D2-84FE-252EEAAC3A02}" destId="{6FE805EF-18B4-4483-A5B5-4A5271A0AA1F}" srcOrd="1" destOrd="9" presId="urn:microsoft.com/office/officeart/2005/8/layout/vList4#3"/>
    <dgm:cxn modelId="{4E34D8A5-BF90-4CE5-9C72-A220BBE2E7EE}" type="presOf" srcId="{D7C66708-D3D4-4CF8-A4EA-9952569C55F2}" destId="{864C4424-0D6D-4630-A827-BC9C65327DA7}" srcOrd="0" destOrd="2" presId="urn:microsoft.com/office/officeart/2005/8/layout/vList4#3"/>
    <dgm:cxn modelId="{A0AB4D1E-5D0A-4FC4-8685-2B1E5BB7BCB6}" type="presOf" srcId="{EFAE95ED-33E8-4BD6-AD1C-A7EA7E977F17}" destId="{6FE805EF-18B4-4483-A5B5-4A5271A0AA1F}" srcOrd="1" destOrd="10" presId="urn:microsoft.com/office/officeart/2005/8/layout/vList4#3"/>
    <dgm:cxn modelId="{5D349CFB-646C-4262-9D85-4A49B4840E19}" type="presOf" srcId="{8E710A9A-662C-472D-A319-B10B72E77659}" destId="{6FE805EF-18B4-4483-A5B5-4A5271A0AA1F}" srcOrd="1" destOrd="14" presId="urn:microsoft.com/office/officeart/2005/8/layout/vList4#3"/>
    <dgm:cxn modelId="{718B30C0-42F5-4B4F-845C-0B435B046AAB}" type="presOf" srcId="{3E343592-05A6-47D2-84FE-252EEAAC3A02}" destId="{864C4424-0D6D-4630-A827-BC9C65327DA7}" srcOrd="0" destOrd="9" presId="urn:microsoft.com/office/officeart/2005/8/layout/vList4#3"/>
    <dgm:cxn modelId="{21D3DD37-3436-4AB3-8AFA-A894D6B0AB83}" type="presOf" srcId="{1FAD7864-FB35-4AE6-8947-99F04830534A}" destId="{864C4424-0D6D-4630-A827-BC9C65327DA7}" srcOrd="0" destOrd="13" presId="urn:microsoft.com/office/officeart/2005/8/layout/vList4#3"/>
    <dgm:cxn modelId="{356D1818-B3EC-48F9-8016-6141528CB08B}" srcId="{82626C28-A32E-4A93-ABA8-394A69DCCEBA}" destId="{8E710A9A-662C-472D-A319-B10B72E77659}" srcOrd="12" destOrd="0" parTransId="{293C4002-88BB-4E26-9C71-2020DA3C7DD5}" sibTransId="{609E8D63-80EF-4E34-84AE-84BE2CE019C4}"/>
    <dgm:cxn modelId="{9AE6F5BE-AA92-4325-A357-F5CFF514EBA4}" type="presParOf" srcId="{7D069269-58AF-49E0-B8FE-ED718A9A11BA}" destId="{57125005-FF23-45E5-A105-53D27A741C1D}" srcOrd="0" destOrd="0" presId="urn:microsoft.com/office/officeart/2005/8/layout/vList4#3"/>
    <dgm:cxn modelId="{2E8395C8-F5B7-4793-873A-D105E7A43F58}" type="presParOf" srcId="{57125005-FF23-45E5-A105-53D27A741C1D}" destId="{864C4424-0D6D-4630-A827-BC9C65327DA7}" srcOrd="0" destOrd="0" presId="urn:microsoft.com/office/officeart/2005/8/layout/vList4#3"/>
    <dgm:cxn modelId="{C83C9F7D-3BD4-45BB-A962-DD62FAE56063}" type="presParOf" srcId="{57125005-FF23-45E5-A105-53D27A741C1D}" destId="{8B0D6581-0501-4EB8-A457-64CC72A03B55}" srcOrd="1" destOrd="0" presId="urn:microsoft.com/office/officeart/2005/8/layout/vList4#3"/>
    <dgm:cxn modelId="{E361942B-0E32-49CE-AF6D-DFB8B245F0F9}" type="presParOf" srcId="{57125005-FF23-45E5-A105-53D27A741C1D}" destId="{6FE805EF-18B4-4483-A5B5-4A5271A0AA1F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659E2-2EFE-4A79-9E25-17EE0ABE7945}" type="doc">
      <dgm:prSet loTypeId="urn:microsoft.com/office/officeart/2005/8/layout/equation1" loCatId="process" qsTypeId="urn:microsoft.com/office/officeart/2005/8/quickstyle/simple1" qsCatId="simple" csTypeId="urn:microsoft.com/office/officeart/2005/8/colors/colorful1#1" csCatId="colorful" phldr="1"/>
      <dgm:spPr/>
    </dgm:pt>
    <dgm:pt modelId="{F8FEC957-0C81-4017-82F8-E2BF41E06358}">
      <dgm:prSet phldrT="[Metin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Portfolios or individual learning </a:t>
          </a:r>
          <a:r>
            <a:rPr lang="tr-TR" dirty="0" err="1"/>
            <a:t>maps</a:t>
          </a:r>
          <a:endParaRPr lang="en-US" dirty="0"/>
        </a:p>
      </dgm:t>
    </dgm:pt>
    <dgm:pt modelId="{7126E1A3-FDBB-4E0E-B612-6E31E89C62D3}" type="parTrans" cxnId="{7DDBA01A-1FF9-4781-8697-940EEADEDF84}">
      <dgm:prSet/>
      <dgm:spPr/>
      <dgm:t>
        <a:bodyPr/>
        <a:lstStyle/>
        <a:p>
          <a:endParaRPr lang="en-US"/>
        </a:p>
      </dgm:t>
    </dgm:pt>
    <dgm:pt modelId="{00127D14-622F-428C-AB3E-C882DA6C286B}" type="sibTrans" cxnId="{7DDBA01A-1FF9-4781-8697-940EEADEDF84}">
      <dgm:prSet/>
      <dgm:spPr/>
      <dgm:t>
        <a:bodyPr/>
        <a:lstStyle/>
        <a:p>
          <a:endParaRPr lang="en-US"/>
        </a:p>
      </dgm:t>
    </dgm:pt>
    <dgm:pt modelId="{C1237D43-0DF2-441F-AB9F-84CB1A463DF9}">
      <dgm:prSet phldrT="[Metin]"/>
      <dgm:spPr/>
      <dgm:t>
        <a:bodyPr/>
        <a:lstStyle/>
        <a:p>
          <a:pPr>
            <a:buFont typeface="+mj-lt"/>
            <a:buAutoNum type="arabicPeriod"/>
          </a:pPr>
          <a:r>
            <a:rPr lang="tr-TR" dirty="0"/>
            <a:t>R</a:t>
          </a:r>
          <a:r>
            <a:rPr lang="en-US" dirty="0" err="1"/>
            <a:t>ealistic</a:t>
          </a:r>
          <a:r>
            <a:rPr lang="en-US" dirty="0"/>
            <a:t> self-assessment</a:t>
          </a:r>
        </a:p>
      </dgm:t>
    </dgm:pt>
    <dgm:pt modelId="{A5EB1185-BCFE-46E9-A960-1FF4661E3379}" type="parTrans" cxnId="{A3B16ADA-13CA-4DDF-964A-3BADFD61D82A}">
      <dgm:prSet/>
      <dgm:spPr/>
      <dgm:t>
        <a:bodyPr/>
        <a:lstStyle/>
        <a:p>
          <a:endParaRPr lang="en-US"/>
        </a:p>
      </dgm:t>
    </dgm:pt>
    <dgm:pt modelId="{50A47DFC-3A34-4165-B79A-0EFB4DE270DB}" type="sibTrans" cxnId="{A3B16ADA-13CA-4DDF-964A-3BADFD61D82A}">
      <dgm:prSet/>
      <dgm:spPr/>
      <dgm:t>
        <a:bodyPr/>
        <a:lstStyle/>
        <a:p>
          <a:endParaRPr lang="en-US"/>
        </a:p>
      </dgm:t>
    </dgm:pt>
    <dgm:pt modelId="{3B4D9D82-73A2-47D0-84F7-6A0D398980F6}">
      <dgm:prSet phldrT="[Metin]"/>
      <dgm:spPr/>
      <dgm:t>
        <a:bodyPr/>
        <a:lstStyle/>
        <a:p>
          <a:r>
            <a:rPr lang="tr-TR" dirty="0" err="1"/>
            <a:t>Autonomous</a:t>
          </a:r>
          <a:r>
            <a:rPr lang="tr-TR" dirty="0"/>
            <a:t> </a:t>
          </a:r>
          <a:r>
            <a:rPr lang="tr-TR" dirty="0" err="1"/>
            <a:t>individuals</a:t>
          </a:r>
          <a:endParaRPr lang="en-US" dirty="0"/>
        </a:p>
      </dgm:t>
    </dgm:pt>
    <dgm:pt modelId="{4B0BB986-1B8E-45A1-A7CC-879A1A65CE9E}" type="parTrans" cxnId="{441B6F7C-35E0-4D8B-8763-6140A6E492AE}">
      <dgm:prSet/>
      <dgm:spPr/>
      <dgm:t>
        <a:bodyPr/>
        <a:lstStyle/>
        <a:p>
          <a:endParaRPr lang="en-US"/>
        </a:p>
      </dgm:t>
    </dgm:pt>
    <dgm:pt modelId="{5F2890FF-2B22-4C45-A4FE-ACA23BAFB93A}" type="sibTrans" cxnId="{441B6F7C-35E0-4D8B-8763-6140A6E492AE}">
      <dgm:prSet/>
      <dgm:spPr/>
      <dgm:t>
        <a:bodyPr/>
        <a:lstStyle/>
        <a:p>
          <a:endParaRPr lang="en-US"/>
        </a:p>
      </dgm:t>
    </dgm:pt>
    <dgm:pt modelId="{7770BBF2-E21D-4D30-B55D-7451A94725DC}">
      <dgm:prSet custT="1"/>
      <dgm:spPr/>
      <dgm:t>
        <a:bodyPr/>
        <a:lstStyle/>
        <a:p>
          <a:r>
            <a:rPr lang="tr-TR" sz="1800" b="1" dirty="0">
              <a:solidFill>
                <a:schemeClr val="tx1"/>
              </a:solidFill>
            </a:rPr>
            <a:t>*</a:t>
          </a:r>
          <a:r>
            <a:rPr lang="en-US" sz="1600" dirty="0"/>
            <a:t>Regular diagnostics </a:t>
          </a:r>
          <a:endParaRPr lang="tr-TR" sz="1600" dirty="0"/>
        </a:p>
      </dgm:t>
    </dgm:pt>
    <dgm:pt modelId="{42AAEACC-E22E-4C6F-A9BE-81D9A469E0E9}" type="parTrans" cxnId="{12113127-C896-44E3-9C6B-997D5949D21E}">
      <dgm:prSet/>
      <dgm:spPr/>
      <dgm:t>
        <a:bodyPr/>
        <a:lstStyle/>
        <a:p>
          <a:endParaRPr lang="en-US"/>
        </a:p>
      </dgm:t>
    </dgm:pt>
    <dgm:pt modelId="{0A36018B-A9CB-45E4-823E-4C8C7F0181F8}" type="sibTrans" cxnId="{12113127-C896-44E3-9C6B-997D5949D21E}">
      <dgm:prSet/>
      <dgm:spPr/>
      <dgm:t>
        <a:bodyPr/>
        <a:lstStyle/>
        <a:p>
          <a:endParaRPr lang="en-US"/>
        </a:p>
      </dgm:t>
    </dgm:pt>
    <dgm:pt modelId="{49DA61D9-DDF3-470E-BAE6-FE718AD7B9CB}" type="pres">
      <dgm:prSet presAssocID="{50F659E2-2EFE-4A79-9E25-17EE0ABE7945}" presName="linearFlow" presStyleCnt="0">
        <dgm:presLayoutVars>
          <dgm:dir/>
          <dgm:resizeHandles val="exact"/>
        </dgm:presLayoutVars>
      </dgm:prSet>
      <dgm:spPr/>
    </dgm:pt>
    <dgm:pt modelId="{65C76F6F-9839-43F5-A4F4-C54EB53E2689}" type="pres">
      <dgm:prSet presAssocID="{F8FEC957-0C81-4017-82F8-E2BF41E06358}" presName="node" presStyleLbl="node1" presStyleIdx="0" presStyleCnt="4" custScaleX="131497" custScaleY="1290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096CCE-DEED-46AB-93E6-1A78890981C8}" type="pres">
      <dgm:prSet presAssocID="{00127D14-622F-428C-AB3E-C882DA6C286B}" presName="spacerL" presStyleCnt="0"/>
      <dgm:spPr/>
    </dgm:pt>
    <dgm:pt modelId="{03E097FA-EE25-4EC4-9016-FCCE99A74CB5}" type="pres">
      <dgm:prSet presAssocID="{00127D14-622F-428C-AB3E-C882DA6C286B}" presName="sibTrans" presStyleLbl="sibTrans2D1" presStyleIdx="0" presStyleCnt="3"/>
      <dgm:spPr/>
      <dgm:t>
        <a:bodyPr/>
        <a:lstStyle/>
        <a:p>
          <a:endParaRPr lang="tr-TR"/>
        </a:p>
      </dgm:t>
    </dgm:pt>
    <dgm:pt modelId="{82EB2EEE-5168-4D65-9A0C-FE8A055E674D}" type="pres">
      <dgm:prSet presAssocID="{00127D14-622F-428C-AB3E-C882DA6C286B}" presName="spacerR" presStyleCnt="0"/>
      <dgm:spPr/>
    </dgm:pt>
    <dgm:pt modelId="{1B62843C-EB7F-4BD6-92E3-D9512CFF9895}" type="pres">
      <dgm:prSet presAssocID="{7770BBF2-E21D-4D30-B55D-7451A94725DC}" presName="node" presStyleLbl="node1" presStyleIdx="1" presStyleCnt="4" custScaleX="130946" custScaleY="1295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91D299-A5F6-4D5A-8796-8DB859D8000E}" type="pres">
      <dgm:prSet presAssocID="{0A36018B-A9CB-45E4-823E-4C8C7F0181F8}" presName="spacerL" presStyleCnt="0"/>
      <dgm:spPr/>
    </dgm:pt>
    <dgm:pt modelId="{A873944E-B55F-4EC7-BF20-8725B57AEDAD}" type="pres">
      <dgm:prSet presAssocID="{0A36018B-A9CB-45E4-823E-4C8C7F0181F8}" presName="sibTrans" presStyleLbl="sibTrans2D1" presStyleIdx="1" presStyleCnt="3"/>
      <dgm:spPr/>
      <dgm:t>
        <a:bodyPr/>
        <a:lstStyle/>
        <a:p>
          <a:endParaRPr lang="tr-TR"/>
        </a:p>
      </dgm:t>
    </dgm:pt>
    <dgm:pt modelId="{170D408F-6350-4AB0-837E-296C778D33A9}" type="pres">
      <dgm:prSet presAssocID="{0A36018B-A9CB-45E4-823E-4C8C7F0181F8}" presName="spacerR" presStyleCnt="0"/>
      <dgm:spPr/>
    </dgm:pt>
    <dgm:pt modelId="{E3D11C0C-A24D-4216-81FA-A6261BBE8A06}" type="pres">
      <dgm:prSet presAssocID="{C1237D43-0DF2-441F-AB9F-84CB1A463DF9}" presName="node" presStyleLbl="node1" presStyleIdx="2" presStyleCnt="4" custScaleX="123064" custScaleY="1281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1E17BF-AAEF-4631-AD0E-91900773204C}" type="pres">
      <dgm:prSet presAssocID="{50A47DFC-3A34-4165-B79A-0EFB4DE270DB}" presName="spacerL" presStyleCnt="0"/>
      <dgm:spPr/>
    </dgm:pt>
    <dgm:pt modelId="{3A31EC53-27E2-4EB8-AC43-38083EA7A8BE}" type="pres">
      <dgm:prSet presAssocID="{50A47DFC-3A34-4165-B79A-0EFB4DE270DB}" presName="sibTrans" presStyleLbl="sibTrans2D1" presStyleIdx="2" presStyleCnt="3"/>
      <dgm:spPr/>
      <dgm:t>
        <a:bodyPr/>
        <a:lstStyle/>
        <a:p>
          <a:endParaRPr lang="tr-TR"/>
        </a:p>
      </dgm:t>
    </dgm:pt>
    <dgm:pt modelId="{858FDA24-0091-4058-953D-7502DA044723}" type="pres">
      <dgm:prSet presAssocID="{50A47DFC-3A34-4165-B79A-0EFB4DE270DB}" presName="spacerR" presStyleCnt="0"/>
      <dgm:spPr/>
    </dgm:pt>
    <dgm:pt modelId="{BE154D03-DE97-4434-9B84-A81F48AE04E3}" type="pres">
      <dgm:prSet presAssocID="{3B4D9D82-73A2-47D0-84F7-6A0D398980F6}" presName="node" presStyleLbl="node1" presStyleIdx="3" presStyleCnt="4" custScaleX="136751" custScaleY="1259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1B6F7C-35E0-4D8B-8763-6140A6E492AE}" srcId="{50F659E2-2EFE-4A79-9E25-17EE0ABE7945}" destId="{3B4D9D82-73A2-47D0-84F7-6A0D398980F6}" srcOrd="3" destOrd="0" parTransId="{4B0BB986-1B8E-45A1-A7CC-879A1A65CE9E}" sibTransId="{5F2890FF-2B22-4C45-A4FE-ACA23BAFB93A}"/>
    <dgm:cxn modelId="{A507E711-4A66-4460-8540-FAF1E759AF54}" type="presOf" srcId="{50F659E2-2EFE-4A79-9E25-17EE0ABE7945}" destId="{49DA61D9-DDF3-470E-BAE6-FE718AD7B9CB}" srcOrd="0" destOrd="0" presId="urn:microsoft.com/office/officeart/2005/8/layout/equation1"/>
    <dgm:cxn modelId="{711CEF3A-446B-4521-82A3-829EDCF9BEAC}" type="presOf" srcId="{F8FEC957-0C81-4017-82F8-E2BF41E06358}" destId="{65C76F6F-9839-43F5-A4F4-C54EB53E2689}" srcOrd="0" destOrd="0" presId="urn:microsoft.com/office/officeart/2005/8/layout/equation1"/>
    <dgm:cxn modelId="{54808C65-0E40-4754-9F12-0AFE1FEB24E2}" type="presOf" srcId="{0A36018B-A9CB-45E4-823E-4C8C7F0181F8}" destId="{A873944E-B55F-4EC7-BF20-8725B57AEDAD}" srcOrd="0" destOrd="0" presId="urn:microsoft.com/office/officeart/2005/8/layout/equation1"/>
    <dgm:cxn modelId="{7DDBA01A-1FF9-4781-8697-940EEADEDF84}" srcId="{50F659E2-2EFE-4A79-9E25-17EE0ABE7945}" destId="{F8FEC957-0C81-4017-82F8-E2BF41E06358}" srcOrd="0" destOrd="0" parTransId="{7126E1A3-FDBB-4E0E-B612-6E31E89C62D3}" sibTransId="{00127D14-622F-428C-AB3E-C882DA6C286B}"/>
    <dgm:cxn modelId="{45BC16FE-54F6-4DE0-A6B6-40A128FCFBBF}" type="presOf" srcId="{7770BBF2-E21D-4D30-B55D-7451A94725DC}" destId="{1B62843C-EB7F-4BD6-92E3-D9512CFF9895}" srcOrd="0" destOrd="0" presId="urn:microsoft.com/office/officeart/2005/8/layout/equation1"/>
    <dgm:cxn modelId="{C37423E1-A05B-4A5E-A042-5AE0B5DFBAE3}" type="presOf" srcId="{50A47DFC-3A34-4165-B79A-0EFB4DE270DB}" destId="{3A31EC53-27E2-4EB8-AC43-38083EA7A8BE}" srcOrd="0" destOrd="0" presId="urn:microsoft.com/office/officeart/2005/8/layout/equation1"/>
    <dgm:cxn modelId="{40CA16CA-7E0B-4BE0-9C78-AB749BA09DEF}" type="presOf" srcId="{00127D14-622F-428C-AB3E-C882DA6C286B}" destId="{03E097FA-EE25-4EC4-9016-FCCE99A74CB5}" srcOrd="0" destOrd="0" presId="urn:microsoft.com/office/officeart/2005/8/layout/equation1"/>
    <dgm:cxn modelId="{12113127-C896-44E3-9C6B-997D5949D21E}" srcId="{50F659E2-2EFE-4A79-9E25-17EE0ABE7945}" destId="{7770BBF2-E21D-4D30-B55D-7451A94725DC}" srcOrd="1" destOrd="0" parTransId="{42AAEACC-E22E-4C6F-A9BE-81D9A469E0E9}" sibTransId="{0A36018B-A9CB-45E4-823E-4C8C7F0181F8}"/>
    <dgm:cxn modelId="{66E61B81-D3A3-4B2E-9A5C-5972D47DE23A}" type="presOf" srcId="{3B4D9D82-73A2-47D0-84F7-6A0D398980F6}" destId="{BE154D03-DE97-4434-9B84-A81F48AE04E3}" srcOrd="0" destOrd="0" presId="urn:microsoft.com/office/officeart/2005/8/layout/equation1"/>
    <dgm:cxn modelId="{1891306D-18D5-4E01-A97C-BF41B54BC12A}" type="presOf" srcId="{C1237D43-0DF2-441F-AB9F-84CB1A463DF9}" destId="{E3D11C0C-A24D-4216-81FA-A6261BBE8A06}" srcOrd="0" destOrd="0" presId="urn:microsoft.com/office/officeart/2005/8/layout/equation1"/>
    <dgm:cxn modelId="{A3B16ADA-13CA-4DDF-964A-3BADFD61D82A}" srcId="{50F659E2-2EFE-4A79-9E25-17EE0ABE7945}" destId="{C1237D43-0DF2-441F-AB9F-84CB1A463DF9}" srcOrd="2" destOrd="0" parTransId="{A5EB1185-BCFE-46E9-A960-1FF4661E3379}" sibTransId="{50A47DFC-3A34-4165-B79A-0EFB4DE270DB}"/>
    <dgm:cxn modelId="{450CD3A2-3578-46B7-89C3-B041F5B92FCA}" type="presParOf" srcId="{49DA61D9-DDF3-470E-BAE6-FE718AD7B9CB}" destId="{65C76F6F-9839-43F5-A4F4-C54EB53E2689}" srcOrd="0" destOrd="0" presId="urn:microsoft.com/office/officeart/2005/8/layout/equation1"/>
    <dgm:cxn modelId="{682E4F84-D8CD-4097-9765-ACD3C30C8409}" type="presParOf" srcId="{49DA61D9-DDF3-470E-BAE6-FE718AD7B9CB}" destId="{DD096CCE-DEED-46AB-93E6-1A78890981C8}" srcOrd="1" destOrd="0" presId="urn:microsoft.com/office/officeart/2005/8/layout/equation1"/>
    <dgm:cxn modelId="{115A6E8F-B490-40BC-8A49-C70AF16D83F0}" type="presParOf" srcId="{49DA61D9-DDF3-470E-BAE6-FE718AD7B9CB}" destId="{03E097FA-EE25-4EC4-9016-FCCE99A74CB5}" srcOrd="2" destOrd="0" presId="urn:microsoft.com/office/officeart/2005/8/layout/equation1"/>
    <dgm:cxn modelId="{F678D4A8-12A9-453C-A251-72188E2F0F38}" type="presParOf" srcId="{49DA61D9-DDF3-470E-BAE6-FE718AD7B9CB}" destId="{82EB2EEE-5168-4D65-9A0C-FE8A055E674D}" srcOrd="3" destOrd="0" presId="urn:microsoft.com/office/officeart/2005/8/layout/equation1"/>
    <dgm:cxn modelId="{32F10D39-70BC-41D3-9AA1-FDAAC20D35DD}" type="presParOf" srcId="{49DA61D9-DDF3-470E-BAE6-FE718AD7B9CB}" destId="{1B62843C-EB7F-4BD6-92E3-D9512CFF9895}" srcOrd="4" destOrd="0" presId="urn:microsoft.com/office/officeart/2005/8/layout/equation1"/>
    <dgm:cxn modelId="{6D55ADAB-9B8C-458B-91F1-C36854B90C69}" type="presParOf" srcId="{49DA61D9-DDF3-470E-BAE6-FE718AD7B9CB}" destId="{3191D299-A5F6-4D5A-8796-8DB859D8000E}" srcOrd="5" destOrd="0" presId="urn:microsoft.com/office/officeart/2005/8/layout/equation1"/>
    <dgm:cxn modelId="{11A39BA0-7F01-447B-B6A8-1522AF22B5D8}" type="presParOf" srcId="{49DA61D9-DDF3-470E-BAE6-FE718AD7B9CB}" destId="{A873944E-B55F-4EC7-BF20-8725B57AEDAD}" srcOrd="6" destOrd="0" presId="urn:microsoft.com/office/officeart/2005/8/layout/equation1"/>
    <dgm:cxn modelId="{EB3D57A4-AF0D-4E07-BD4E-D013DB4ECF39}" type="presParOf" srcId="{49DA61D9-DDF3-470E-BAE6-FE718AD7B9CB}" destId="{170D408F-6350-4AB0-837E-296C778D33A9}" srcOrd="7" destOrd="0" presId="urn:microsoft.com/office/officeart/2005/8/layout/equation1"/>
    <dgm:cxn modelId="{98E7D5DB-0778-40AC-95E2-C67D0F5CC484}" type="presParOf" srcId="{49DA61D9-DDF3-470E-BAE6-FE718AD7B9CB}" destId="{E3D11C0C-A24D-4216-81FA-A6261BBE8A06}" srcOrd="8" destOrd="0" presId="urn:microsoft.com/office/officeart/2005/8/layout/equation1"/>
    <dgm:cxn modelId="{04932628-305A-470C-BBBB-1F4CD77BF4C5}" type="presParOf" srcId="{49DA61D9-DDF3-470E-BAE6-FE718AD7B9CB}" destId="{DE1E17BF-AAEF-4631-AD0E-91900773204C}" srcOrd="9" destOrd="0" presId="urn:microsoft.com/office/officeart/2005/8/layout/equation1"/>
    <dgm:cxn modelId="{817E5B1E-3EE8-4A32-8B62-B017507D47CB}" type="presParOf" srcId="{49DA61D9-DDF3-470E-BAE6-FE718AD7B9CB}" destId="{3A31EC53-27E2-4EB8-AC43-38083EA7A8BE}" srcOrd="10" destOrd="0" presId="urn:microsoft.com/office/officeart/2005/8/layout/equation1"/>
    <dgm:cxn modelId="{ADF2731E-5414-449F-B5EB-865CC43FB690}" type="presParOf" srcId="{49DA61D9-DDF3-470E-BAE6-FE718AD7B9CB}" destId="{858FDA24-0091-4058-953D-7502DA044723}" srcOrd="11" destOrd="0" presId="urn:microsoft.com/office/officeart/2005/8/layout/equation1"/>
    <dgm:cxn modelId="{C0DEC2D4-0603-4D63-BF73-1FC3FD6A32C7}" type="presParOf" srcId="{49DA61D9-DDF3-470E-BAE6-FE718AD7B9CB}" destId="{BE154D03-DE97-4434-9B84-A81F48AE04E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78FBC-58BE-42F9-8200-7CE2B93BA116}">
      <dsp:nvSpPr>
        <dsp:cNvPr id="0" name=""/>
        <dsp:cNvSpPr/>
      </dsp:nvSpPr>
      <dsp:spPr>
        <a:xfrm>
          <a:off x="7107" y="432729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800" kern="1200" dirty="0" err="1"/>
            <a:t>State</a:t>
          </a:r>
          <a:r>
            <a:rPr lang="tr-TR" sz="4800" kern="1200" dirty="0"/>
            <a:t> Schools</a:t>
          </a:r>
          <a:endParaRPr lang="en-US" sz="4800" kern="1200" dirty="0"/>
        </a:p>
      </dsp:txBody>
      <dsp:txXfrm>
        <a:off x="60799" y="486421"/>
        <a:ext cx="2962333" cy="2237787"/>
      </dsp:txXfrm>
    </dsp:sp>
    <dsp:sp modelId="{A3259DBC-6A22-4993-9A19-179FD57200D4}">
      <dsp:nvSpPr>
        <dsp:cNvPr id="0" name=""/>
        <dsp:cNvSpPr/>
      </dsp:nvSpPr>
      <dsp:spPr>
        <a:xfrm>
          <a:off x="7107" y="2724208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free</a:t>
          </a:r>
          <a:endParaRPr lang="en-US" sz="1800" kern="1200" dirty="0"/>
        </a:p>
      </dsp:txBody>
      <dsp:txXfrm>
        <a:off x="7107" y="2724208"/>
        <a:ext cx="2161772" cy="985335"/>
      </dsp:txXfrm>
    </dsp:sp>
    <dsp:sp modelId="{891F4C99-CB4D-42E1-936A-E4ABECD7E437}">
      <dsp:nvSpPr>
        <dsp:cNvPr id="0" name=""/>
        <dsp:cNvSpPr/>
      </dsp:nvSpPr>
      <dsp:spPr>
        <a:xfrm>
          <a:off x="2255717" y="2880719"/>
          <a:ext cx="1074401" cy="1074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285F7-B98A-45E2-B505-6070C41F6BD9}">
      <dsp:nvSpPr>
        <dsp:cNvPr id="0" name=""/>
        <dsp:cNvSpPr/>
      </dsp:nvSpPr>
      <dsp:spPr>
        <a:xfrm>
          <a:off x="3596294" y="432729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800" kern="1200" dirty="0" err="1"/>
            <a:t>Private</a:t>
          </a:r>
          <a:r>
            <a:rPr lang="tr-TR" sz="4800" kern="1200" dirty="0"/>
            <a:t> Schools</a:t>
          </a:r>
          <a:endParaRPr lang="en-US" sz="4800" kern="1200" dirty="0"/>
        </a:p>
      </dsp:txBody>
      <dsp:txXfrm>
        <a:off x="3649986" y="486421"/>
        <a:ext cx="2962333" cy="2237787"/>
      </dsp:txXfrm>
    </dsp:sp>
    <dsp:sp modelId="{8750A9DC-0895-430B-9179-753B187FE92F}">
      <dsp:nvSpPr>
        <dsp:cNvPr id="0" name=""/>
        <dsp:cNvSpPr/>
      </dsp:nvSpPr>
      <dsp:spPr>
        <a:xfrm>
          <a:off x="3596294" y="2724208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* 6% of </a:t>
          </a:r>
          <a:r>
            <a:rPr lang="tr-TR" sz="1800" kern="1200" dirty="0" err="1"/>
            <a:t>kids</a:t>
          </a:r>
          <a:r>
            <a:rPr lang="tr-TR" sz="1800" kern="1200" dirty="0"/>
            <a:t> </a:t>
          </a:r>
          <a:r>
            <a:rPr lang="tr-TR" sz="1800" kern="1200" dirty="0" err="1"/>
            <a:t>attend</a:t>
          </a:r>
          <a:endParaRPr lang="tr-TR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* </a:t>
          </a:r>
          <a:r>
            <a:rPr lang="tr-TR" sz="1800" kern="1200" dirty="0" err="1"/>
            <a:t>Some</a:t>
          </a:r>
          <a:r>
            <a:rPr lang="tr-TR" sz="1800" kern="1200" dirty="0"/>
            <a:t> </a:t>
          </a:r>
          <a:r>
            <a:rPr lang="tr-TR" sz="1800" kern="1200" dirty="0" err="1"/>
            <a:t>bilingual</a:t>
          </a:r>
          <a:endParaRPr lang="en-US" sz="1800" kern="1200" dirty="0"/>
        </a:p>
      </dsp:txBody>
      <dsp:txXfrm>
        <a:off x="3596294" y="2724208"/>
        <a:ext cx="2161772" cy="985335"/>
      </dsp:txXfrm>
    </dsp:sp>
    <dsp:sp modelId="{1672F625-0D20-419A-B4E2-A2F17A2D63F4}">
      <dsp:nvSpPr>
        <dsp:cNvPr id="0" name=""/>
        <dsp:cNvSpPr/>
      </dsp:nvSpPr>
      <dsp:spPr>
        <a:xfrm>
          <a:off x="5844904" y="2880719"/>
          <a:ext cx="1074401" cy="10744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7DDF9-5B3B-4533-BCA7-3D3A147D3E2C}">
      <dsp:nvSpPr>
        <dsp:cNvPr id="0" name=""/>
        <dsp:cNvSpPr/>
      </dsp:nvSpPr>
      <dsp:spPr>
        <a:xfrm>
          <a:off x="7185481" y="432729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133350" rIns="44450" bIns="44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500" kern="1200" dirty="0"/>
            <a:t>International Schools</a:t>
          </a:r>
          <a:endParaRPr lang="en-US" sz="3500" kern="1200" dirty="0"/>
        </a:p>
      </dsp:txBody>
      <dsp:txXfrm>
        <a:off x="7239173" y="486421"/>
        <a:ext cx="2962333" cy="2237787"/>
      </dsp:txXfrm>
    </dsp:sp>
    <dsp:sp modelId="{DE419E5F-71E2-4D79-AB33-44B0FA78DEE5}">
      <dsp:nvSpPr>
        <dsp:cNvPr id="0" name=""/>
        <dsp:cNvSpPr/>
      </dsp:nvSpPr>
      <dsp:spPr>
        <a:xfrm>
          <a:off x="7185481" y="2724208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*164 </a:t>
          </a:r>
          <a:r>
            <a:rPr lang="tr-TR" sz="1800" kern="1200" dirty="0" err="1"/>
            <a:t>schools</a:t>
          </a:r>
          <a:r>
            <a:rPr lang="tr-TR" sz="1800" kern="1200" dirty="0"/>
            <a:t> (2015)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* </a:t>
          </a:r>
          <a:r>
            <a:rPr lang="tr-TR" sz="1800" kern="1200" dirty="0" err="1"/>
            <a:t>Quality</a:t>
          </a:r>
          <a:r>
            <a:rPr lang="tr-TR" sz="1800" kern="1200" dirty="0"/>
            <a:t> </a:t>
          </a:r>
          <a:r>
            <a:rPr lang="tr-TR" sz="1800" kern="1200" dirty="0" err="1"/>
            <a:t>education</a:t>
          </a:r>
          <a:endParaRPr lang="tr-TR" sz="1800" kern="1200" dirty="0"/>
        </a:p>
      </dsp:txBody>
      <dsp:txXfrm>
        <a:off x="7185481" y="2724208"/>
        <a:ext cx="2161772" cy="985335"/>
      </dsp:txXfrm>
    </dsp:sp>
    <dsp:sp modelId="{278E023F-8030-4C3F-B45C-76AD765B6267}">
      <dsp:nvSpPr>
        <dsp:cNvPr id="0" name=""/>
        <dsp:cNvSpPr/>
      </dsp:nvSpPr>
      <dsp:spPr>
        <a:xfrm>
          <a:off x="9434091" y="2880719"/>
          <a:ext cx="1074401" cy="107440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8365-3BE5-4E4A-BD69-192B2280DA63}">
      <dsp:nvSpPr>
        <dsp:cNvPr id="0" name=""/>
        <dsp:cNvSpPr/>
      </dsp:nvSpPr>
      <dsp:spPr>
        <a:xfrm>
          <a:off x="0" y="0"/>
          <a:ext cx="10515600" cy="1691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</a:t>
          </a:r>
          <a:r>
            <a:rPr lang="tr-TR" sz="2200" b="1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Kindergarden</a:t>
          </a:r>
          <a:endParaRPr lang="en-US" sz="2200" b="1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Ages</a:t>
          </a:r>
          <a:r>
            <a:rPr lang="tr-TR" sz="1600" kern="1200" dirty="0"/>
            <a:t> 3-6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5 </a:t>
          </a:r>
          <a:r>
            <a:rPr lang="tr-TR" sz="1600" kern="1200" dirty="0" err="1"/>
            <a:t>hours</a:t>
          </a:r>
          <a:r>
            <a:rPr lang="tr-TR" sz="1600" kern="1200" dirty="0"/>
            <a:t> a </a:t>
          </a:r>
          <a:r>
            <a:rPr lang="tr-TR" sz="1600" kern="1200" dirty="0" err="1"/>
            <a:t>day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Not </a:t>
          </a:r>
          <a:r>
            <a:rPr lang="tr-TR" sz="1600" kern="1200" dirty="0" err="1"/>
            <a:t>compulsory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96% of </a:t>
          </a:r>
          <a:r>
            <a:rPr lang="tr-TR" sz="1600" kern="1200" dirty="0" err="1"/>
            <a:t>kids</a:t>
          </a:r>
          <a:r>
            <a:rPr lang="tr-TR" sz="1600" kern="1200" dirty="0"/>
            <a:t> </a:t>
          </a:r>
          <a:r>
            <a:rPr lang="tr-TR" sz="1600" kern="1200" dirty="0" err="1"/>
            <a:t>attend</a:t>
          </a:r>
          <a:endParaRPr lang="en-US" sz="1600" kern="1200" dirty="0"/>
        </a:p>
      </dsp:txBody>
      <dsp:txXfrm>
        <a:off x="2313225" y="0"/>
        <a:ext cx="8202374" cy="1691807"/>
      </dsp:txXfrm>
    </dsp:sp>
    <dsp:sp modelId="{D2D7B85F-2004-4B5C-84A0-97E5E6A7FA0B}">
      <dsp:nvSpPr>
        <dsp:cNvPr id="0" name=""/>
        <dsp:cNvSpPr/>
      </dsp:nvSpPr>
      <dsp:spPr>
        <a:xfrm>
          <a:off x="284860" y="130882"/>
          <a:ext cx="1953609" cy="14300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0B482-2A30-4495-8480-1D090E92688A}">
      <dsp:nvSpPr>
        <dsp:cNvPr id="0" name=""/>
        <dsp:cNvSpPr/>
      </dsp:nvSpPr>
      <dsp:spPr>
        <a:xfrm>
          <a:off x="0" y="1901913"/>
          <a:ext cx="10515600" cy="2743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</a:t>
          </a:r>
          <a:r>
            <a:rPr lang="tr-TR" sz="2200" b="1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r>
            <a:rPr lang="tr-TR" sz="22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School - </a:t>
          </a:r>
          <a:r>
            <a:rPr lang="tr-TR" sz="2200" b="1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Grundschule</a:t>
          </a:r>
          <a:endParaRPr lang="en-US" sz="2200" b="1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Ages</a:t>
          </a:r>
          <a:r>
            <a:rPr lang="tr-TR" sz="1600" kern="1200" dirty="0"/>
            <a:t> 6-10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4 </a:t>
          </a:r>
          <a:r>
            <a:rPr lang="tr-TR" sz="1600" kern="1200" dirty="0" err="1"/>
            <a:t>years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20-29 </a:t>
          </a:r>
          <a:r>
            <a:rPr lang="tr-TR" sz="1600" kern="1200" dirty="0" err="1"/>
            <a:t>lessons</a:t>
          </a:r>
          <a:r>
            <a:rPr lang="tr-TR" sz="1600" kern="1200" dirty="0"/>
            <a:t> (45mins) </a:t>
          </a:r>
          <a:r>
            <a:rPr lang="tr-TR" sz="1600" kern="1200" dirty="0" err="1"/>
            <a:t>weekly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In</a:t>
          </a:r>
          <a:r>
            <a:rPr lang="tr-TR" sz="1600" kern="1200" dirty="0"/>
            <a:t> </a:t>
          </a:r>
          <a:r>
            <a:rPr lang="tr-TR" sz="1600" kern="1200" dirty="0" err="1"/>
            <a:t>the</a:t>
          </a:r>
          <a:r>
            <a:rPr lang="tr-TR" sz="1600" kern="1200" dirty="0"/>
            <a:t> </a:t>
          </a:r>
          <a:r>
            <a:rPr lang="tr-TR" sz="1600" kern="1200" dirty="0" err="1"/>
            <a:t>morning</a:t>
          </a:r>
          <a:r>
            <a:rPr lang="tr-TR" sz="1600" kern="1200" dirty="0"/>
            <a:t>: </a:t>
          </a:r>
          <a:r>
            <a:rPr lang="tr-TR" sz="1600" kern="1200" dirty="0" err="1"/>
            <a:t>teaching</a:t>
          </a:r>
          <a:r>
            <a:rPr lang="tr-TR" sz="1600" kern="1200" dirty="0"/>
            <a:t>  	in </a:t>
          </a:r>
          <a:r>
            <a:rPr lang="tr-TR" sz="1600" kern="1200" dirty="0" err="1"/>
            <a:t>the</a:t>
          </a:r>
          <a:r>
            <a:rPr lang="tr-TR" sz="1600" kern="1200" dirty="0"/>
            <a:t> </a:t>
          </a:r>
          <a:r>
            <a:rPr lang="tr-TR" sz="1600" kern="1200" dirty="0" err="1"/>
            <a:t>afternoon</a:t>
          </a:r>
          <a:r>
            <a:rPr lang="tr-TR" sz="1600" kern="1200" dirty="0"/>
            <a:t> : </a:t>
          </a:r>
          <a:r>
            <a:rPr lang="tr-TR" sz="1600" kern="1200" dirty="0" err="1"/>
            <a:t>activity</a:t>
          </a:r>
          <a:r>
            <a:rPr lang="tr-TR" sz="1600" kern="1200" dirty="0"/>
            <a:t> (not </a:t>
          </a:r>
          <a:r>
            <a:rPr lang="tr-TR" sz="1600" kern="1200" dirty="0" err="1"/>
            <a:t>compulsory</a:t>
          </a:r>
          <a:r>
            <a:rPr lang="tr-TR" sz="1600" kern="1200" dirty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Main </a:t>
          </a:r>
          <a:r>
            <a:rPr lang="tr-TR" sz="1600" kern="1200" dirty="0" err="1"/>
            <a:t>focus</a:t>
          </a:r>
          <a:r>
            <a:rPr lang="tr-TR" sz="1600" kern="1200" dirty="0"/>
            <a:t>: </a:t>
          </a:r>
          <a:r>
            <a:rPr lang="tr-TR" sz="1600" kern="1200" dirty="0" err="1"/>
            <a:t>reading</a:t>
          </a:r>
          <a:r>
            <a:rPr lang="tr-TR" sz="1600" kern="1200" dirty="0"/>
            <a:t>, </a:t>
          </a:r>
          <a:r>
            <a:rPr lang="tr-TR" sz="1600" kern="1200" dirty="0" err="1"/>
            <a:t>writing</a:t>
          </a:r>
          <a:r>
            <a:rPr lang="tr-TR" sz="1600" kern="1200" dirty="0"/>
            <a:t>, </a:t>
          </a:r>
          <a:r>
            <a:rPr lang="tr-TR" sz="1600" kern="1200" dirty="0" err="1"/>
            <a:t>arithmetic</a:t>
          </a:r>
          <a:r>
            <a:rPr lang="tr-TR" sz="1600" kern="1200" dirty="0"/>
            <a:t>, </a:t>
          </a:r>
          <a:r>
            <a:rPr lang="tr-TR" sz="1600" kern="1200" dirty="0" err="1"/>
            <a:t>independent</a:t>
          </a:r>
          <a:r>
            <a:rPr lang="tr-TR" sz="1600" kern="1200" dirty="0"/>
            <a:t> </a:t>
          </a:r>
          <a:r>
            <a:rPr lang="tr-TR" sz="1600" kern="1200" dirty="0" err="1"/>
            <a:t>thinking</a:t>
          </a:r>
          <a:r>
            <a:rPr lang="tr-TR" sz="1600" kern="1200" dirty="0"/>
            <a:t>/</a:t>
          </a:r>
          <a:r>
            <a:rPr lang="tr-TR" sz="1600" kern="1200" dirty="0" err="1"/>
            <a:t>learning</a:t>
          </a:r>
          <a:r>
            <a:rPr lang="tr-TR" sz="1600" kern="1200" dirty="0"/>
            <a:t>/</a:t>
          </a:r>
          <a:r>
            <a:rPr lang="tr-TR" sz="1600" kern="1200" dirty="0" err="1"/>
            <a:t>working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German</a:t>
          </a:r>
          <a:r>
            <a:rPr lang="tr-TR" sz="1600" kern="1200" dirty="0"/>
            <a:t>, art, </a:t>
          </a:r>
          <a:r>
            <a:rPr lang="tr-TR" sz="1600" kern="1200" dirty="0" err="1"/>
            <a:t>music</a:t>
          </a:r>
          <a:r>
            <a:rPr lang="tr-TR" sz="1600" kern="1200" dirty="0"/>
            <a:t>, </a:t>
          </a:r>
          <a:r>
            <a:rPr lang="tr-TR" sz="1600" kern="1200" dirty="0" err="1"/>
            <a:t>sport</a:t>
          </a:r>
          <a:r>
            <a:rPr lang="tr-TR" sz="1600" kern="1200" dirty="0"/>
            <a:t>, </a:t>
          </a:r>
          <a:r>
            <a:rPr lang="tr-TR" sz="1600" kern="1200" dirty="0" err="1"/>
            <a:t>math</a:t>
          </a:r>
          <a:r>
            <a:rPr lang="tr-TR" sz="1600" kern="1200" dirty="0"/>
            <a:t> </a:t>
          </a:r>
          <a:r>
            <a:rPr lang="tr-TR" sz="1600" kern="1200" dirty="0" err="1"/>
            <a:t>and</a:t>
          </a:r>
          <a:r>
            <a:rPr lang="tr-TR" sz="1600" kern="1200" dirty="0"/>
            <a:t> </a:t>
          </a:r>
          <a:r>
            <a:rPr lang="tr-TR" sz="1600" kern="1200" dirty="0" err="1"/>
            <a:t>one</a:t>
          </a:r>
          <a:r>
            <a:rPr lang="tr-TR" sz="1600" kern="1200" dirty="0"/>
            <a:t> </a:t>
          </a:r>
          <a:r>
            <a:rPr lang="tr-TR" sz="1600" kern="1200" dirty="0" err="1"/>
            <a:t>foreign</a:t>
          </a:r>
          <a:r>
            <a:rPr lang="tr-TR" sz="1600" kern="1200" dirty="0"/>
            <a:t> </a:t>
          </a:r>
          <a:r>
            <a:rPr lang="tr-TR" sz="1600" kern="1200" dirty="0" err="1"/>
            <a:t>language</a:t>
          </a:r>
          <a:r>
            <a:rPr lang="tr-TR" sz="1600" kern="1200" dirty="0"/>
            <a:t> (</a:t>
          </a:r>
          <a:r>
            <a:rPr lang="tr-TR" sz="1600" kern="1200" dirty="0" err="1"/>
            <a:t>mostly</a:t>
          </a:r>
          <a:r>
            <a:rPr lang="tr-TR" sz="1600" kern="1200" dirty="0"/>
            <a:t> English) is </a:t>
          </a:r>
          <a:r>
            <a:rPr lang="tr-TR" sz="1600" kern="1200" dirty="0" err="1"/>
            <a:t>compulsory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Foreign</a:t>
          </a:r>
          <a:r>
            <a:rPr lang="tr-TR" sz="1600" kern="1200" dirty="0"/>
            <a:t> </a:t>
          </a:r>
          <a:r>
            <a:rPr lang="tr-TR" sz="1600" kern="1200" dirty="0" err="1"/>
            <a:t>language</a:t>
          </a:r>
          <a:r>
            <a:rPr lang="tr-TR" sz="1600" kern="1200" dirty="0"/>
            <a:t> </a:t>
          </a:r>
          <a:r>
            <a:rPr lang="tr-TR" sz="1600" kern="1200" dirty="0" err="1"/>
            <a:t>learning</a:t>
          </a:r>
          <a:r>
            <a:rPr lang="tr-TR" sz="1600" kern="1200" dirty="0"/>
            <a:t> </a:t>
          </a:r>
          <a:r>
            <a:rPr lang="tr-TR" sz="1600" kern="1200" dirty="0" err="1"/>
            <a:t>starts</a:t>
          </a:r>
          <a:r>
            <a:rPr lang="tr-TR" sz="1600" kern="1200" dirty="0"/>
            <a:t> at 3rd </a:t>
          </a:r>
          <a:r>
            <a:rPr lang="tr-TR" sz="1600" kern="1200" dirty="0" err="1"/>
            <a:t>grade</a:t>
          </a:r>
          <a:endParaRPr lang="en-US" sz="1600" kern="1200" dirty="0"/>
        </a:p>
      </dsp:txBody>
      <dsp:txXfrm>
        <a:off x="2313225" y="1901913"/>
        <a:ext cx="8202374" cy="2743215"/>
      </dsp:txXfrm>
    </dsp:sp>
    <dsp:sp modelId="{E60844AE-4747-4AAB-9BE3-321312F2204C}">
      <dsp:nvSpPr>
        <dsp:cNvPr id="0" name=""/>
        <dsp:cNvSpPr/>
      </dsp:nvSpPr>
      <dsp:spPr>
        <a:xfrm>
          <a:off x="210105" y="2278017"/>
          <a:ext cx="2103120" cy="1991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C4424-0D6D-4630-A827-BC9C65327DA7}">
      <dsp:nvSpPr>
        <dsp:cNvPr id="0" name=""/>
        <dsp:cNvSpPr/>
      </dsp:nvSpPr>
      <dsp:spPr>
        <a:xfrm>
          <a:off x="0" y="0"/>
          <a:ext cx="10920021" cy="52556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</a:t>
          </a:r>
          <a:r>
            <a:rPr lang="tr-TR" sz="22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tr-TR" sz="2200" b="1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</a:t>
          </a:r>
          <a:r>
            <a:rPr lang="tr-TR" sz="22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Schools</a:t>
          </a:r>
          <a:endParaRPr lang="en-US" sz="2200" b="1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kern="1200" dirty="0" err="1"/>
            <a:t>Aim</a:t>
          </a:r>
          <a:r>
            <a:rPr lang="tr-TR" sz="1700" b="1" kern="1200" dirty="0"/>
            <a:t>: </a:t>
          </a:r>
          <a:r>
            <a:rPr lang="tr-TR" sz="1700" kern="1200" dirty="0" err="1"/>
            <a:t>To</a:t>
          </a:r>
          <a:r>
            <a:rPr lang="tr-TR" sz="1700" kern="1200" dirty="0"/>
            <a:t> </a:t>
          </a:r>
          <a:r>
            <a:rPr lang="tr-TR" sz="1700" kern="1200" dirty="0" err="1"/>
            <a:t>provide</a:t>
          </a:r>
          <a:r>
            <a:rPr lang="tr-TR" sz="1700" kern="1200" dirty="0"/>
            <a:t> </a:t>
          </a:r>
          <a:r>
            <a:rPr lang="tr-TR" sz="1700" kern="1200" dirty="0" err="1"/>
            <a:t>the</a:t>
          </a:r>
          <a:r>
            <a:rPr lang="tr-TR" sz="1700" kern="1200" dirty="0"/>
            <a:t> </a:t>
          </a:r>
          <a:r>
            <a:rPr lang="tr-TR" sz="1700" kern="1200" dirty="0" err="1"/>
            <a:t>basis</a:t>
          </a:r>
          <a:r>
            <a:rPr lang="tr-TR" sz="1700" kern="1200" dirty="0"/>
            <a:t> </a:t>
          </a:r>
          <a:r>
            <a:rPr lang="tr-TR" sz="1700" kern="1200" dirty="0" err="1"/>
            <a:t>for</a:t>
          </a:r>
          <a:r>
            <a:rPr lang="tr-TR" sz="1700" kern="1200" dirty="0"/>
            <a:t> </a:t>
          </a:r>
          <a:r>
            <a:rPr lang="tr-TR" sz="1700" kern="1200" dirty="0" err="1"/>
            <a:t>leading</a:t>
          </a:r>
          <a:r>
            <a:rPr lang="tr-TR" sz="1700" kern="1200" dirty="0"/>
            <a:t> an </a:t>
          </a:r>
          <a:r>
            <a:rPr lang="tr-TR" sz="1700" u="sng" kern="1200" dirty="0" err="1"/>
            <a:t>autonomous</a:t>
          </a:r>
          <a:r>
            <a:rPr lang="tr-TR" sz="1700" u="sng" kern="1200" dirty="0"/>
            <a:t>, </a:t>
          </a:r>
          <a:r>
            <a:rPr lang="tr-TR" sz="1700" kern="1200" dirty="0" err="1"/>
            <a:t>responsible</a:t>
          </a:r>
          <a:r>
            <a:rPr lang="tr-TR" sz="1700" kern="1200" dirty="0"/>
            <a:t> </a:t>
          </a:r>
          <a:r>
            <a:rPr lang="tr-TR" sz="1700" kern="1200" dirty="0" err="1"/>
            <a:t>and</a:t>
          </a:r>
          <a:r>
            <a:rPr lang="tr-TR" sz="1700" kern="1200" dirty="0"/>
            <a:t> </a:t>
          </a:r>
          <a:r>
            <a:rPr lang="tr-TR" sz="1700" kern="1200" dirty="0" err="1"/>
            <a:t>participatory</a:t>
          </a:r>
          <a:r>
            <a:rPr lang="tr-TR" sz="1700" kern="1200" dirty="0"/>
            <a:t> life </a:t>
          </a:r>
          <a:r>
            <a:rPr lang="tr-TR" sz="1700" kern="1200" dirty="0" err="1"/>
            <a:t>within</a:t>
          </a:r>
          <a:r>
            <a:rPr lang="tr-TR" sz="1700" kern="1200" dirty="0"/>
            <a:t> </a:t>
          </a:r>
          <a:r>
            <a:rPr lang="tr-TR" sz="1700" u="sng" kern="1200" dirty="0" err="1"/>
            <a:t>industry</a:t>
          </a:r>
          <a:r>
            <a:rPr lang="tr-TR" sz="1700" kern="1200" dirty="0"/>
            <a:t> </a:t>
          </a:r>
          <a:r>
            <a:rPr lang="tr-TR" sz="1700" kern="1200" dirty="0" err="1"/>
            <a:t>and</a:t>
          </a:r>
          <a:r>
            <a:rPr lang="tr-TR" sz="1700" kern="1200" dirty="0"/>
            <a:t> </a:t>
          </a:r>
          <a:r>
            <a:rPr lang="tr-TR" sz="1700" u="sng" kern="1200" dirty="0" err="1"/>
            <a:t>society</a:t>
          </a:r>
          <a:r>
            <a:rPr lang="tr-TR" sz="1700" u="sng" kern="1200" dirty="0"/>
            <a:t>.</a:t>
          </a:r>
          <a:endParaRPr lang="en-US" sz="1700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u="none" kern="1200" dirty="0"/>
            <a:t>Age: 10-16</a:t>
          </a:r>
          <a:endParaRPr lang="en-US" sz="1700" b="1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0" u="none" kern="1200" dirty="0"/>
            <a:t>* 2 </a:t>
          </a:r>
          <a:r>
            <a:rPr lang="tr-TR" sz="1700" b="0" u="none" kern="1200" dirty="0" err="1"/>
            <a:t>foreign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languages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are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compulsory</a:t>
          </a: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0" u="none" kern="1200" dirty="0"/>
            <a:t>* 30-32 </a:t>
          </a:r>
          <a:r>
            <a:rPr lang="tr-TR" sz="1700" b="0" u="none" kern="1200" dirty="0" err="1"/>
            <a:t>lessons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weekly</a:t>
          </a: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b="1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Hauptschule</a:t>
          </a:r>
          <a:r>
            <a:rPr lang="tr-TR" sz="17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tr-TR" sz="1700" b="0" u="none" kern="1200" dirty="0"/>
            <a:t>Basic </a:t>
          </a:r>
          <a:r>
            <a:rPr lang="tr-TR" sz="1700" b="0" u="none" kern="1200" dirty="0" err="1"/>
            <a:t>and</a:t>
          </a:r>
          <a:r>
            <a:rPr lang="tr-TR" sz="1700" b="0" u="none" kern="1200" dirty="0"/>
            <a:t> v</a:t>
          </a:r>
          <a:r>
            <a:rPr lang="en-US" sz="1700" b="0" u="none" kern="1200" dirty="0" err="1"/>
            <a:t>ocational</a:t>
          </a:r>
          <a:r>
            <a:rPr lang="en-US" sz="1700" b="0" u="none" kern="1200" dirty="0"/>
            <a:t> education</a:t>
          </a:r>
          <a:r>
            <a:rPr lang="tr-TR" sz="1700" b="0" u="none" kern="1200" dirty="0"/>
            <a:t> (4-5years) (</a:t>
          </a:r>
          <a:r>
            <a:rPr lang="tr-TR" sz="1700" b="0" u="none" kern="1200" dirty="0" err="1"/>
            <a:t>compulsory</a:t>
          </a:r>
          <a:r>
            <a:rPr lang="tr-TR" sz="1700" b="0" u="none" kern="1200" dirty="0"/>
            <a:t>)			</a:t>
          </a:r>
          <a:r>
            <a:rPr lang="tr-TR" sz="1700" b="0" u="none" kern="1200" dirty="0" err="1"/>
            <a:t>Mostly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foreign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students</a:t>
          </a: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Realschule</a:t>
          </a:r>
          <a:r>
            <a:rPr lang="tr-TR" sz="1700" b="1" u="none" kern="1200" dirty="0">
              <a:solidFill>
                <a:schemeClr val="accent4"/>
              </a:solidFill>
            </a:rPr>
            <a:t>: </a:t>
          </a:r>
          <a:r>
            <a:rPr lang="en-US" sz="1700" b="0" u="none" kern="1200" dirty="0"/>
            <a:t>for intermediate students</a:t>
          </a:r>
          <a:r>
            <a:rPr lang="tr-TR" sz="1700" b="0" u="none" kern="1200" dirty="0"/>
            <a:t>	(5-6 </a:t>
          </a:r>
          <a:r>
            <a:rPr lang="tr-TR" sz="1700" b="0" u="none" kern="1200" dirty="0" err="1"/>
            <a:t>years</a:t>
          </a:r>
          <a:r>
            <a:rPr lang="tr-TR" sz="1700" b="0" u="none" kern="1200" dirty="0"/>
            <a:t>)				         </a:t>
          </a:r>
          <a:r>
            <a:rPr lang="tr-TR" sz="1700" b="0" u="none" kern="1200" dirty="0" err="1"/>
            <a:t>more</a:t>
          </a:r>
          <a:r>
            <a:rPr lang="tr-TR" sz="1700" b="0" u="none" kern="1200" dirty="0"/>
            <a:t> </a:t>
          </a:r>
          <a:r>
            <a:rPr lang="tr-TR" sz="1700" b="0" u="none" kern="1200" dirty="0" err="1"/>
            <a:t>extensive</a:t>
          </a:r>
          <a:r>
            <a:rPr lang="tr-TR" sz="1700" b="0" u="none" kern="1200" dirty="0"/>
            <a:t> </a:t>
          </a:r>
          <a:r>
            <a:rPr lang="en-US" sz="1700" b="0" i="0" kern="1200" dirty="0"/>
            <a:t>education</a:t>
          </a:r>
          <a:r>
            <a:rPr lang="tr-TR" sz="1700" b="0" i="0" kern="1200" dirty="0"/>
            <a:t>					              	         </a:t>
          </a:r>
          <a:r>
            <a:rPr lang="en-US" sz="1700" b="0" i="0" kern="1200" dirty="0"/>
            <a:t>leading to a vocational or university entrance qualification</a:t>
          </a: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7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Gymnasium</a:t>
          </a:r>
          <a:r>
            <a:rPr lang="tr-TR" sz="17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tr-TR" sz="1700" b="1" u="none" kern="1200" dirty="0"/>
            <a:t>* </a:t>
          </a:r>
          <a:r>
            <a:rPr lang="en-US" sz="1700" b="0" i="0" kern="1200" dirty="0"/>
            <a:t>intensive and in-depth general education</a:t>
          </a:r>
          <a:r>
            <a:rPr lang="tr-TR" sz="1700" b="0" i="0" kern="1200" dirty="0"/>
            <a:t> (7-8 </a:t>
          </a:r>
          <a:r>
            <a:rPr lang="tr-TR" sz="1700" b="0" i="0" kern="1200" dirty="0" err="1"/>
            <a:t>years</a:t>
          </a:r>
          <a:r>
            <a:rPr lang="tr-TR" sz="1700" b="0" i="0" kern="1200" dirty="0"/>
            <a:t>)				* </a:t>
          </a:r>
          <a:r>
            <a:rPr lang="tr-TR" sz="1700" b="0" i="0" kern="1200" dirty="0" err="1"/>
            <a:t>preparation</a:t>
          </a:r>
          <a:r>
            <a:rPr lang="tr-TR" sz="1700" b="0" i="0" kern="1200" dirty="0"/>
            <a:t> </a:t>
          </a:r>
          <a:r>
            <a:rPr lang="tr-TR" sz="1700" b="0" i="0" kern="1200" dirty="0" err="1"/>
            <a:t>for</a:t>
          </a:r>
          <a:r>
            <a:rPr lang="tr-TR" sz="1700" b="0" i="0" kern="1200" dirty="0"/>
            <a:t> </a:t>
          </a:r>
          <a:r>
            <a:rPr lang="en-US" sz="1700" b="0" i="0" kern="1200" dirty="0"/>
            <a:t>university studies, and scientific </a:t>
          </a:r>
          <a:r>
            <a:rPr lang="en-US" sz="1700" b="0" i="0" kern="1200" dirty="0" err="1"/>
            <a:t>wor</a:t>
          </a:r>
          <a:r>
            <a:rPr lang="tr-TR" sz="1700" b="0" i="0" kern="1200" dirty="0"/>
            <a:t>k			* </a:t>
          </a:r>
          <a:r>
            <a:rPr lang="tr-TR" sz="1700" b="0" i="0" kern="1200" dirty="0" err="1"/>
            <a:t>no</a:t>
          </a:r>
          <a:r>
            <a:rPr lang="tr-TR" sz="1700" b="0" i="0" kern="1200" dirty="0"/>
            <a:t> </a:t>
          </a:r>
          <a:r>
            <a:rPr lang="tr-TR" sz="1700" b="0" i="0" kern="1200" dirty="0" err="1"/>
            <a:t>need</a:t>
          </a:r>
          <a:r>
            <a:rPr lang="tr-TR" sz="1700" b="0" i="0" kern="1200" dirty="0"/>
            <a:t> </a:t>
          </a:r>
          <a:r>
            <a:rPr lang="tr-TR" sz="1700" b="0" i="0" kern="1200" dirty="0" err="1"/>
            <a:t>to</a:t>
          </a:r>
          <a:r>
            <a:rPr lang="tr-TR" sz="1700" b="0" i="0" kern="1200" dirty="0"/>
            <a:t> </a:t>
          </a:r>
          <a:r>
            <a:rPr lang="tr-TR" sz="1700" b="0" i="0" kern="1200" dirty="0" err="1"/>
            <a:t>take</a:t>
          </a:r>
          <a:r>
            <a:rPr lang="tr-TR" sz="1700" b="0" i="0" kern="1200" dirty="0"/>
            <a:t> </a:t>
          </a:r>
          <a:r>
            <a:rPr lang="tr-TR" sz="1700" b="0" i="1" u="sng" kern="1200" dirty="0" err="1"/>
            <a:t>Abitur</a:t>
          </a:r>
          <a:r>
            <a:rPr lang="tr-TR" sz="1700" b="0" i="0" kern="1200" dirty="0"/>
            <a:t>(</a:t>
          </a:r>
          <a:r>
            <a:rPr lang="tr-TR" sz="1700" b="0" i="0" kern="1200" dirty="0" err="1"/>
            <a:t>university</a:t>
          </a:r>
          <a:r>
            <a:rPr lang="tr-TR" sz="1700" b="0" i="0" kern="1200" dirty="0"/>
            <a:t> </a:t>
          </a:r>
          <a:r>
            <a:rPr lang="tr-TR" sz="1700" b="0" i="0" kern="1200" dirty="0" err="1"/>
            <a:t>enterance</a:t>
          </a:r>
          <a:r>
            <a:rPr lang="tr-TR" sz="1700" b="0" i="0" kern="1200" dirty="0"/>
            <a:t> </a:t>
          </a:r>
          <a:r>
            <a:rPr lang="tr-TR" sz="1700" b="0" i="0" kern="1200" dirty="0" err="1"/>
            <a:t>exam</a:t>
          </a:r>
          <a:r>
            <a:rPr lang="tr-TR" sz="1700" b="0" i="0" kern="1200" dirty="0"/>
            <a:t>)</a:t>
          </a:r>
          <a:endParaRPr lang="en-US" sz="1700" b="0" u="none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tr-TR" sz="1700" b="0" u="none" kern="1200" dirty="0"/>
            <a:t>			* Latin is </a:t>
          </a:r>
          <a:r>
            <a:rPr lang="tr-TR" sz="1700" b="0" u="none" kern="1200" dirty="0" err="1"/>
            <a:t>compulsory</a:t>
          </a:r>
          <a:endParaRPr lang="en-US" sz="1700" b="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700" b="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17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Gesampshule</a:t>
          </a:r>
          <a:r>
            <a:rPr lang="tr-TR" sz="17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tr-TR" sz="1700" b="0" u="none" kern="1200" dirty="0"/>
            <a:t>Combination of </a:t>
          </a:r>
          <a:r>
            <a:rPr lang="tr-TR" sz="1700" b="0" u="none" kern="1200" dirty="0" err="1"/>
            <a:t>all</a:t>
          </a:r>
          <a:r>
            <a:rPr lang="tr-TR" sz="1700" b="0" u="none" kern="1200" dirty="0"/>
            <a:t> 3 </a:t>
          </a:r>
          <a:r>
            <a:rPr lang="tr-TR" sz="1700" b="0" u="none" kern="1200" dirty="0" err="1"/>
            <a:t>schools</a:t>
          </a:r>
          <a:endParaRPr lang="en-US" sz="17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b="0" u="none" kern="1200" dirty="0"/>
        </a:p>
      </dsp:txBody>
      <dsp:txXfrm>
        <a:off x="2709053" y="0"/>
        <a:ext cx="8210967" cy="5255638"/>
      </dsp:txXfrm>
    </dsp:sp>
    <dsp:sp modelId="{8B0D6581-0501-4EB8-A457-64CC72A03B55}">
      <dsp:nvSpPr>
        <dsp:cNvPr id="0" name=""/>
        <dsp:cNvSpPr/>
      </dsp:nvSpPr>
      <dsp:spPr>
        <a:xfrm>
          <a:off x="300140" y="852039"/>
          <a:ext cx="1968792" cy="38351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6F6F-9839-43F5-A4F4-C54EB53E2689}">
      <dsp:nvSpPr>
        <dsp:cNvPr id="0" name=""/>
        <dsp:cNvSpPr/>
      </dsp:nvSpPr>
      <dsp:spPr>
        <a:xfrm>
          <a:off x="6836" y="1084507"/>
          <a:ext cx="1626045" cy="1595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/>
            <a:t>Portfolios or individual learning </a:t>
          </a:r>
          <a:r>
            <a:rPr lang="tr-TR" sz="1600" kern="1200" dirty="0" err="1"/>
            <a:t>maps</a:t>
          </a:r>
          <a:endParaRPr lang="en-US" sz="1600" kern="1200" dirty="0"/>
        </a:p>
      </dsp:txBody>
      <dsp:txXfrm>
        <a:off x="244965" y="1318232"/>
        <a:ext cx="1149787" cy="1128521"/>
      </dsp:txXfrm>
    </dsp:sp>
    <dsp:sp modelId="{03E097FA-EE25-4EC4-9016-FCCE99A74CB5}">
      <dsp:nvSpPr>
        <dsp:cNvPr id="0" name=""/>
        <dsp:cNvSpPr/>
      </dsp:nvSpPr>
      <dsp:spPr>
        <a:xfrm>
          <a:off x="1733291" y="1523889"/>
          <a:ext cx="717207" cy="71720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28357" y="1798149"/>
        <a:ext cx="527075" cy="168687"/>
      </dsp:txXfrm>
    </dsp:sp>
    <dsp:sp modelId="{1B62843C-EB7F-4BD6-92E3-D9512CFF9895}">
      <dsp:nvSpPr>
        <dsp:cNvPr id="0" name=""/>
        <dsp:cNvSpPr/>
      </dsp:nvSpPr>
      <dsp:spPr>
        <a:xfrm>
          <a:off x="2550907" y="1081669"/>
          <a:ext cx="1619231" cy="16016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tx1"/>
              </a:solidFill>
            </a:rPr>
            <a:t>*</a:t>
          </a:r>
          <a:r>
            <a:rPr lang="en-US" sz="1600" kern="1200" dirty="0"/>
            <a:t>Regular diagnostics </a:t>
          </a:r>
          <a:endParaRPr lang="tr-TR" sz="1600" kern="1200" dirty="0"/>
        </a:p>
      </dsp:txBody>
      <dsp:txXfrm>
        <a:off x="2788038" y="1316225"/>
        <a:ext cx="1144969" cy="1132535"/>
      </dsp:txXfrm>
    </dsp:sp>
    <dsp:sp modelId="{A873944E-B55F-4EC7-BF20-8725B57AEDAD}">
      <dsp:nvSpPr>
        <dsp:cNvPr id="0" name=""/>
        <dsp:cNvSpPr/>
      </dsp:nvSpPr>
      <dsp:spPr>
        <a:xfrm>
          <a:off x="4270548" y="1523889"/>
          <a:ext cx="717207" cy="71720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65614" y="1798149"/>
        <a:ext cx="527075" cy="168687"/>
      </dsp:txXfrm>
    </dsp:sp>
    <dsp:sp modelId="{E3D11C0C-A24D-4216-81FA-A6261BBE8A06}">
      <dsp:nvSpPr>
        <dsp:cNvPr id="0" name=""/>
        <dsp:cNvSpPr/>
      </dsp:nvSpPr>
      <dsp:spPr>
        <a:xfrm>
          <a:off x="5088164" y="1090084"/>
          <a:ext cx="1521765" cy="15848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600" kern="1200" dirty="0"/>
            <a:t>R</a:t>
          </a:r>
          <a:r>
            <a:rPr lang="en-US" sz="1600" kern="1200" dirty="0" err="1"/>
            <a:t>ealistic</a:t>
          </a:r>
          <a:r>
            <a:rPr lang="en-US" sz="1600" kern="1200" dirty="0"/>
            <a:t> self-assessment</a:t>
          </a:r>
        </a:p>
      </dsp:txBody>
      <dsp:txXfrm>
        <a:off x="5311021" y="1322175"/>
        <a:ext cx="1076051" cy="1120636"/>
      </dsp:txXfrm>
    </dsp:sp>
    <dsp:sp modelId="{3A31EC53-27E2-4EB8-AC43-38083EA7A8BE}">
      <dsp:nvSpPr>
        <dsp:cNvPr id="0" name=""/>
        <dsp:cNvSpPr/>
      </dsp:nvSpPr>
      <dsp:spPr>
        <a:xfrm>
          <a:off x="6710339" y="1523889"/>
          <a:ext cx="717207" cy="717207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5405" y="1671634"/>
        <a:ext cx="527075" cy="421717"/>
      </dsp:txXfrm>
    </dsp:sp>
    <dsp:sp modelId="{BE154D03-DE97-4434-9B84-A81F48AE04E3}">
      <dsp:nvSpPr>
        <dsp:cNvPr id="0" name=""/>
        <dsp:cNvSpPr/>
      </dsp:nvSpPr>
      <dsp:spPr>
        <a:xfrm>
          <a:off x="7527955" y="1103896"/>
          <a:ext cx="1691014" cy="1557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Autonomous</a:t>
          </a:r>
          <a:r>
            <a:rPr lang="tr-TR" sz="1600" kern="1200" dirty="0"/>
            <a:t> </a:t>
          </a:r>
          <a:r>
            <a:rPr lang="tr-TR" sz="1600" kern="1200" dirty="0" err="1"/>
            <a:t>individuals</a:t>
          </a:r>
          <a:endParaRPr lang="en-US" sz="1600" kern="1200" dirty="0"/>
        </a:p>
      </dsp:txBody>
      <dsp:txXfrm>
        <a:off x="7775598" y="1331942"/>
        <a:ext cx="1195728" cy="110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7564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7239"/>
            <a:ext cx="9144000" cy="5723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133785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1337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D181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active&amp;sxsrf=ALeKk019-8u8vfUH7ErGZdYkTrrQSG9SjQ:1584692784037&amp;q=germany+capital&amp;stick=H4sIAAAAAAAAAOPgE-LQz9U3MDYxzdCSyU620s_JT04syczP00_OL80rKaq0Sk4syCxJzFnEyp-eWpSbmFepABUBAIiw8-M8AAAA&amp;sa=X&amp;ved=2ahUKEwjHxeHT0KjoAhWP0KYKHTBXBGQQ6BMoADA1egQIChAC" TargetMode="External"/><Relationship Id="rId2" Type="http://schemas.openxmlformats.org/officeDocument/2006/relationships/hyperlink" Target="https://www.google.com/search?safe=active&amp;sxsrf=ALeKk019-8u8vfUH7ErGZdYkTrrQSG9SjQ:1584692784037&amp;q=germany+population&amp;stick=H4sIAAAAAAAAAOPgE-LQz9U3MDYxzdDSyk620s_JT04syczP0y8uAdLFJZnJiTnxRanpQCGrgvyC0hyw7CJWofTUotzEvEoFhCAAZPJYbk0AAAA&amp;sa=X&amp;ved=2ahUKEwjHxeHT0KjoAhWP0KYKHTBXBGQQ6BMoADA0egQICB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safe=active&amp;sxsrf=ALeKk019-8u8vfUH7ErGZdYkTrrQSG9SjQ:1584692784037&amp;q=Berlin&amp;stick=H4sIAAAAAAAAAOPgE-LQz9U3MDYxzVACswxNzQq1ZLKTrfRz8pMTSzLz8_ST80vzSooqrZITCzJLEnMWsbI5pRblZObtYGUEAGzia2hAAAAA&amp;sa=X&amp;ved=2ahUKEwjHxeHT0KjoAhWP0KYKHTBXBGQQmxMoATA1egQIChA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s.bremen.de/sixcms/detail.php?gsid=bremen56.c.15219.de" TargetMode="External"/><Relationship Id="rId7" Type="http://schemas.openxmlformats.org/officeDocument/2006/relationships/hyperlink" Target="https://files.eric.ed.gov/fulltext/EJ1100375.pdf" TargetMode="External"/><Relationship Id="rId2" Type="http://schemas.openxmlformats.org/officeDocument/2006/relationships/hyperlink" Target="https://www.bildungsserver.de/Lehrplaene-400-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dying-in-germany.org/german-education-system/" TargetMode="External"/><Relationship Id="rId5" Type="http://schemas.openxmlformats.org/officeDocument/2006/relationships/hyperlink" Target="https://files.eric.ed.gov/fulltext/ED577138.pdf" TargetMode="External"/><Relationship Id="rId4" Type="http://schemas.openxmlformats.org/officeDocument/2006/relationships/hyperlink" Target="https://www.goethe.de/en/spr/mag/2106687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German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Language </a:t>
            </a:r>
            <a:r>
              <a:rPr lang="tr-TR" dirty="0" err="1"/>
              <a:t>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1622" y="6201303"/>
            <a:ext cx="9144000" cy="572396"/>
          </a:xfrm>
        </p:spPr>
        <p:txBody>
          <a:bodyPr/>
          <a:lstStyle/>
          <a:p>
            <a:r>
              <a:rPr lang="tr-TR" b="1" dirty="0"/>
              <a:t>Gizem UZUNDURDU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004AA97-74B3-4464-98BF-5AD8FAB5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075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tr-TR" sz="2800" dirty="0"/>
              <a:t>4-High School ( </a:t>
            </a:r>
            <a:r>
              <a:rPr lang="tr-TR" sz="2800" dirty="0" err="1"/>
              <a:t>Secondary</a:t>
            </a:r>
            <a:r>
              <a:rPr lang="tr-TR" sz="2800" dirty="0"/>
              <a:t> </a:t>
            </a:r>
            <a:r>
              <a:rPr lang="tr-TR" sz="2800" dirty="0" err="1"/>
              <a:t>education</a:t>
            </a:r>
            <a:r>
              <a:rPr lang="tr-TR" sz="2800" dirty="0"/>
              <a:t> 2nd </a:t>
            </a:r>
            <a:r>
              <a:rPr lang="tr-TR" sz="2800" dirty="0" err="1"/>
              <a:t>phase</a:t>
            </a:r>
            <a:r>
              <a:rPr lang="tr-TR" sz="2800" dirty="0"/>
              <a:t>)</a:t>
            </a:r>
            <a:endParaRPr lang="en-US" sz="2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F71B994-22A3-4A5D-BDC4-6F87CC54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1"/>
          <a:stretch/>
        </p:blipFill>
        <p:spPr>
          <a:xfrm>
            <a:off x="0" y="1033152"/>
            <a:ext cx="8610600" cy="558635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0743413C-92C2-41B8-B409-11E85D9A869D}"/>
              </a:ext>
            </a:extLst>
          </p:cNvPr>
          <p:cNvSpPr txBox="1"/>
          <p:nvPr/>
        </p:nvSpPr>
        <p:spPr>
          <a:xfrm>
            <a:off x="8336478" y="1864426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Dual </a:t>
            </a:r>
            <a:r>
              <a:rPr lang="tr-TR" b="1" dirty="0" err="1"/>
              <a:t>System</a:t>
            </a:r>
            <a:r>
              <a:rPr lang="tr-TR" b="1" dirty="0"/>
              <a:t> :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 in a</a:t>
            </a:r>
          </a:p>
          <a:p>
            <a:r>
              <a:rPr lang="tr-TR" dirty="0" err="1"/>
              <a:t>campaign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in a </a:t>
            </a:r>
            <a:r>
              <a:rPr lang="tr-TR" dirty="0" err="1"/>
              <a:t>vocational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34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5C5AAB3-0AB9-4068-851D-F829E3D9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Foreign</a:t>
            </a:r>
            <a:r>
              <a:rPr lang="tr-TR" dirty="0"/>
              <a:t> Language </a:t>
            </a:r>
            <a:r>
              <a:rPr lang="tr-TR" dirty="0" err="1"/>
              <a:t>Teaching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644CD0-02D5-4DD8-AF09-07B2525E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19" y="1587730"/>
            <a:ext cx="10515600" cy="4387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200" dirty="0">
                <a:solidFill>
                  <a:srgbClr val="C00000"/>
                </a:solidFill>
              </a:rPr>
              <a:t>  </a:t>
            </a:r>
            <a:r>
              <a:rPr lang="tr-TR" sz="2400" dirty="0">
                <a:solidFill>
                  <a:srgbClr val="C00000"/>
                </a:solidFill>
              </a:rPr>
              <a:t>General Information</a:t>
            </a:r>
          </a:p>
          <a:p>
            <a:r>
              <a:rPr lang="tr-TR" sz="2100" dirty="0"/>
              <a:t>Language </a:t>
            </a:r>
            <a:r>
              <a:rPr lang="tr-TR" sz="2100" dirty="0" err="1"/>
              <a:t>learning</a:t>
            </a:r>
            <a:r>
              <a:rPr lang="tr-TR" sz="2100" dirty="0"/>
              <a:t> </a:t>
            </a:r>
            <a:r>
              <a:rPr lang="tr-TR" sz="2100" dirty="0" err="1"/>
              <a:t>policy</a:t>
            </a:r>
            <a:r>
              <a:rPr lang="tr-TR" sz="2100" dirty="0"/>
              <a:t> : </a:t>
            </a:r>
            <a:r>
              <a:rPr lang="tr-TR" sz="2100" dirty="0" err="1"/>
              <a:t>To</a:t>
            </a:r>
            <a:r>
              <a:rPr lang="tr-TR" sz="2100" dirty="0"/>
              <a:t> </a:t>
            </a:r>
            <a:r>
              <a:rPr lang="en-US" sz="2100" dirty="0"/>
              <a:t>promote linguistic and cultural diversity and to prepare students for the international working </a:t>
            </a:r>
            <a:r>
              <a:rPr lang="tr-TR" sz="2100" dirty="0"/>
              <a:t>w</a:t>
            </a:r>
            <a:r>
              <a:rPr lang="en-US" sz="2100" dirty="0" err="1"/>
              <a:t>orld</a:t>
            </a:r>
            <a:r>
              <a:rPr lang="tr-TR" sz="2100" dirty="0"/>
              <a:t>.</a:t>
            </a:r>
          </a:p>
          <a:p>
            <a:r>
              <a:rPr lang="tr-TR" sz="2100" dirty="0" err="1"/>
              <a:t>Foreign</a:t>
            </a:r>
            <a:r>
              <a:rPr lang="tr-TR" sz="2100" dirty="0"/>
              <a:t> </a:t>
            </a:r>
            <a:r>
              <a:rPr lang="tr-TR" sz="2100" dirty="0" err="1"/>
              <a:t>language</a:t>
            </a:r>
            <a:r>
              <a:rPr lang="tr-TR" sz="2100" dirty="0"/>
              <a:t> is </a:t>
            </a:r>
            <a:r>
              <a:rPr lang="tr-TR" sz="2100" dirty="0" err="1"/>
              <a:t>predominantly</a:t>
            </a:r>
            <a:r>
              <a:rPr lang="tr-TR" sz="2100" dirty="0"/>
              <a:t> English </a:t>
            </a:r>
            <a:r>
              <a:rPr lang="tr-TR" sz="2100" dirty="0" err="1"/>
              <a:t>and</a:t>
            </a:r>
            <a:r>
              <a:rPr lang="tr-TR" sz="2100" dirty="0"/>
              <a:t> French.</a:t>
            </a:r>
          </a:p>
          <a:p>
            <a:r>
              <a:rPr lang="tr-TR" sz="2100" dirty="0"/>
              <a:t>Second </a:t>
            </a:r>
            <a:r>
              <a:rPr lang="tr-TR" sz="2100" dirty="0" err="1"/>
              <a:t>language</a:t>
            </a:r>
            <a:r>
              <a:rPr lang="tr-TR" sz="2100" dirty="0"/>
              <a:t> </a:t>
            </a:r>
            <a:r>
              <a:rPr lang="tr-TR" sz="2100" dirty="0" err="1"/>
              <a:t>learning</a:t>
            </a:r>
            <a:r>
              <a:rPr lang="tr-TR" sz="2100" dirty="0"/>
              <a:t> </a:t>
            </a:r>
            <a:r>
              <a:rPr lang="tr-TR" sz="2100" dirty="0" err="1"/>
              <a:t>starts</a:t>
            </a:r>
            <a:r>
              <a:rPr lang="tr-TR" sz="2100" dirty="0"/>
              <a:t> at 3rd </a:t>
            </a:r>
            <a:r>
              <a:rPr lang="tr-TR" sz="2100" dirty="0" err="1"/>
              <a:t>grade</a:t>
            </a:r>
            <a:r>
              <a:rPr lang="tr-TR" sz="2100" dirty="0"/>
              <a:t>. (</a:t>
            </a:r>
            <a:r>
              <a:rPr lang="tr-TR" sz="2100" dirty="0" err="1"/>
              <a:t>Some</a:t>
            </a:r>
            <a:r>
              <a:rPr lang="tr-TR" sz="2100" dirty="0"/>
              <a:t> </a:t>
            </a:r>
            <a:r>
              <a:rPr lang="tr-TR" sz="2100" dirty="0" err="1"/>
              <a:t>states</a:t>
            </a:r>
            <a:r>
              <a:rPr lang="tr-TR" sz="2100" dirty="0"/>
              <a:t> at 1st </a:t>
            </a:r>
            <a:r>
              <a:rPr lang="tr-TR" sz="2100" dirty="0" err="1"/>
              <a:t>grade</a:t>
            </a:r>
            <a:r>
              <a:rPr lang="tr-TR" sz="2100" dirty="0"/>
              <a:t>)</a:t>
            </a:r>
          </a:p>
          <a:p>
            <a:r>
              <a:rPr lang="tr-TR" sz="2100" dirty="0"/>
              <a:t>N</a:t>
            </a:r>
            <a:r>
              <a:rPr lang="en-US" sz="2100" dirty="0" err="1"/>
              <a:t>ational</a:t>
            </a:r>
            <a:r>
              <a:rPr lang="en-US" sz="2100" dirty="0"/>
              <a:t> language </a:t>
            </a:r>
            <a:r>
              <a:rPr lang="tr-TR" sz="2100" dirty="0"/>
              <a:t>is </a:t>
            </a:r>
            <a:r>
              <a:rPr lang="tr-TR" sz="2100" dirty="0" err="1"/>
              <a:t>the</a:t>
            </a:r>
            <a:r>
              <a:rPr lang="tr-TR" sz="2100" dirty="0"/>
              <a:t> </a:t>
            </a:r>
            <a:r>
              <a:rPr lang="en-US" sz="2100" dirty="0"/>
              <a:t>language of science</a:t>
            </a:r>
            <a:r>
              <a:rPr lang="tr-TR" sz="2100" dirty="0"/>
              <a:t>.</a:t>
            </a:r>
          </a:p>
          <a:p>
            <a:r>
              <a:rPr lang="tr-TR" sz="2100" dirty="0"/>
              <a:t>M</a:t>
            </a:r>
            <a:r>
              <a:rPr lang="en-US" sz="2100" dirty="0" err="1"/>
              <a:t>ultilingual</a:t>
            </a:r>
            <a:r>
              <a:rPr lang="en-US" sz="2100" dirty="0"/>
              <a:t> approach in education, study and professional life</a:t>
            </a:r>
            <a:endParaRPr lang="tr-TR" sz="2100" dirty="0"/>
          </a:p>
          <a:p>
            <a:r>
              <a:rPr lang="tr-TR" sz="2100" dirty="0" err="1"/>
              <a:t>Some</a:t>
            </a:r>
            <a:r>
              <a:rPr lang="tr-TR" sz="2100" dirty="0"/>
              <a:t> s</a:t>
            </a:r>
            <a:r>
              <a:rPr lang="en-US" sz="2100" dirty="0" err="1"/>
              <a:t>chools</a:t>
            </a:r>
            <a:r>
              <a:rPr lang="tr-TR" sz="2100" dirty="0"/>
              <a:t>(</a:t>
            </a:r>
            <a:r>
              <a:rPr lang="tr-TR" sz="2100" dirty="0" err="1"/>
              <a:t>private</a:t>
            </a:r>
            <a:r>
              <a:rPr lang="tr-TR" sz="2100" dirty="0"/>
              <a:t>)</a:t>
            </a:r>
            <a:r>
              <a:rPr lang="en-US" sz="2100" dirty="0"/>
              <a:t> are offering bilingual modules or specialist courses</a:t>
            </a:r>
            <a:r>
              <a:rPr lang="tr-TR" sz="2100" dirty="0"/>
              <a:t> </a:t>
            </a:r>
            <a:r>
              <a:rPr lang="en-US" sz="2100" dirty="0"/>
              <a:t>(CLIL)</a:t>
            </a:r>
            <a:r>
              <a:rPr lang="tr-TR" sz="2100" dirty="0"/>
              <a:t>.</a:t>
            </a:r>
          </a:p>
          <a:p>
            <a:r>
              <a:rPr lang="en-US" sz="2100" dirty="0"/>
              <a:t>Certain subjects, such as mathematics or history, are taught not only in the first language, but also in a foreign language (mostly English).</a:t>
            </a:r>
            <a:endParaRPr lang="tr-TR" sz="2100" dirty="0"/>
          </a:p>
          <a:p>
            <a:r>
              <a:rPr lang="en-US" sz="2100" dirty="0"/>
              <a:t>European Council’s goal</a:t>
            </a:r>
            <a:r>
              <a:rPr lang="tr-TR" sz="2100" dirty="0"/>
              <a:t>:</a:t>
            </a:r>
            <a:r>
              <a:rPr lang="en-US" sz="2100" dirty="0"/>
              <a:t> every European citizen be able to speak at least two foreign languages</a:t>
            </a:r>
            <a:r>
              <a:rPr lang="tr-TR" sz="2100" dirty="0"/>
              <a:t>.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338861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5BAEA57-3B77-4BD4-BC49-5C8033A1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Book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Germany 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A215C6-64EA-446A-9004-E5F6490C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English G cornelsen">
            <a:extLst>
              <a:ext uri="{FF2B5EF4-FFF2-40B4-BE49-F238E27FC236}">
                <a16:creationId xmlns:a16="http://schemas.microsoft.com/office/drawing/2014/main" xmlns="" id="{A1F75B8C-BE37-4540-9056-7E6C97F7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64" y="1421228"/>
            <a:ext cx="3640242" cy="4984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English G cornelsen">
            <a:extLst>
              <a:ext uri="{FF2B5EF4-FFF2-40B4-BE49-F238E27FC236}">
                <a16:creationId xmlns:a16="http://schemas.microsoft.com/office/drawing/2014/main" xmlns="" id="{0BC2135F-CB8A-43FC-8DBC-6C05B876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943" y="1789611"/>
            <a:ext cx="3385630" cy="4755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English G cornelsen">
            <a:extLst>
              <a:ext uri="{FF2B5EF4-FFF2-40B4-BE49-F238E27FC236}">
                <a16:creationId xmlns:a16="http://schemas.microsoft.com/office/drawing/2014/main" xmlns="" id="{68A21CD2-5A65-466D-B9D8-2AA16596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0910" y="1453782"/>
            <a:ext cx="3385630" cy="4635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66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BC98232-8F7A-403A-AA2D-0CF93387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CE9512E-5C4B-4779-BE50-7255E254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23"/>
            <a:ext cx="10515600" cy="4387352"/>
          </a:xfrm>
        </p:spPr>
        <p:txBody>
          <a:bodyPr/>
          <a:lstStyle/>
          <a:p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skills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listening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speaking</a:t>
            </a:r>
            <a:r>
              <a:rPr lang="tr-TR" dirty="0"/>
              <a:t>.</a:t>
            </a:r>
          </a:p>
          <a:p>
            <a:r>
              <a:rPr lang="tr-TR" dirty="0" err="1"/>
              <a:t>Grammar</a:t>
            </a:r>
            <a:r>
              <a:rPr lang="tr-TR" dirty="0"/>
              <a:t> is not </a:t>
            </a:r>
            <a:r>
              <a:rPr lang="tr-TR" dirty="0" err="1"/>
              <a:t>explicity</a:t>
            </a:r>
            <a:r>
              <a:rPr lang="tr-TR" dirty="0"/>
              <a:t> </a:t>
            </a:r>
            <a:r>
              <a:rPr lang="tr-TR" dirty="0" err="1"/>
              <a:t>taught</a:t>
            </a:r>
            <a:r>
              <a:rPr lang="tr-TR" dirty="0"/>
              <a:t>.</a:t>
            </a:r>
          </a:p>
          <a:p>
            <a:r>
              <a:rPr lang="tr-TR" dirty="0"/>
              <a:t>L1 can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German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English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similarities</a:t>
            </a:r>
            <a:r>
              <a:rPr lang="tr-TR" dirty="0"/>
              <a:t>,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comparision</a:t>
            </a:r>
            <a:r>
              <a:rPr lang="tr-TR" dirty="0"/>
              <a:t> </a:t>
            </a:r>
            <a:r>
              <a:rPr lang="tr-TR" dirty="0" err="1"/>
              <a:t>helps</a:t>
            </a:r>
            <a:r>
              <a:rPr lang="tr-TR" dirty="0"/>
              <a:t>.</a:t>
            </a:r>
          </a:p>
          <a:p>
            <a:r>
              <a:rPr lang="tr-TR" dirty="0" err="1"/>
              <a:t>Grammar</a:t>
            </a:r>
            <a:r>
              <a:rPr lang="tr-TR" dirty="0"/>
              <a:t> is </a:t>
            </a:r>
            <a:r>
              <a:rPr lang="tr-TR" dirty="0" err="1"/>
              <a:t>learnt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lots</a:t>
            </a:r>
            <a:r>
              <a:rPr lang="tr-TR" dirty="0"/>
              <a:t> of oral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written</a:t>
            </a:r>
            <a:r>
              <a:rPr lang="tr-TR" dirty="0"/>
              <a:t> </a:t>
            </a:r>
            <a:r>
              <a:rPr lang="tr-TR" dirty="0" err="1"/>
              <a:t>practise</a:t>
            </a:r>
            <a:r>
              <a:rPr lang="tr-TR" dirty="0"/>
              <a:t>.</a:t>
            </a:r>
          </a:p>
          <a:p>
            <a:r>
              <a:rPr lang="tr-TR" dirty="0"/>
              <a:t>Learning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starts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listening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30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387622A-372C-4EF4-9075-40AF2851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645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A </a:t>
            </a:r>
            <a:r>
              <a:rPr lang="tr-TR" sz="2400" dirty="0" err="1"/>
              <a:t>sample</a:t>
            </a:r>
            <a:r>
              <a:rPr lang="tr-TR" sz="2400" dirty="0"/>
              <a:t> </a:t>
            </a:r>
            <a:r>
              <a:rPr lang="tr-TR" sz="2400" dirty="0" err="1"/>
              <a:t>activity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a </a:t>
            </a:r>
            <a:r>
              <a:rPr lang="tr-TR" sz="2400" dirty="0" err="1"/>
              <a:t>state</a:t>
            </a:r>
            <a:r>
              <a:rPr lang="tr-TR" sz="2400" dirty="0"/>
              <a:t> </a:t>
            </a:r>
            <a:r>
              <a:rPr lang="tr-TR" sz="2400" dirty="0" err="1"/>
              <a:t>school</a:t>
            </a:r>
            <a:r>
              <a:rPr lang="tr-TR" sz="2400" dirty="0"/>
              <a:t> English </a:t>
            </a:r>
            <a:r>
              <a:rPr lang="tr-TR" sz="2400" dirty="0" err="1"/>
              <a:t>textbook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teach</a:t>
            </a:r>
            <a:r>
              <a:rPr lang="tr-TR" sz="2400" dirty="0"/>
              <a:t> </a:t>
            </a:r>
            <a:r>
              <a:rPr lang="tr-TR" sz="2400" dirty="0" err="1"/>
              <a:t>grammar</a:t>
            </a:r>
            <a:endParaRPr lang="en-US" sz="2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869FC294-E23E-40E8-8AAC-0470E7561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" t="-5600" r="-1764" b="5246"/>
          <a:stretch/>
        </p:blipFill>
        <p:spPr>
          <a:xfrm>
            <a:off x="2004483" y="699043"/>
            <a:ext cx="8183033" cy="6158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337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27A9082-3154-4CFD-B78D-6A8E0DDB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English </a:t>
            </a:r>
            <a:r>
              <a:rPr lang="tr-TR" sz="4000" dirty="0" err="1"/>
              <a:t>Teaching</a:t>
            </a:r>
            <a:r>
              <a:rPr lang="tr-TR" sz="4000" dirty="0"/>
              <a:t> in </a:t>
            </a:r>
            <a:r>
              <a:rPr lang="tr-TR" sz="4000" dirty="0" err="1"/>
              <a:t>Primary</a:t>
            </a:r>
            <a:r>
              <a:rPr lang="tr-TR" sz="4000" dirty="0"/>
              <a:t> Level</a:t>
            </a:r>
            <a:endParaRPr lang="en-US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FA47BFD-254D-4425-83E4-4A0372F57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102"/>
            <a:ext cx="10515600" cy="4387352"/>
          </a:xfrm>
        </p:spPr>
        <p:txBody>
          <a:bodyPr>
            <a:normAutofit/>
          </a:bodyPr>
          <a:lstStyle/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focus</a:t>
            </a:r>
            <a:r>
              <a:rPr lang="tr-TR" sz="2000" dirty="0"/>
              <a:t> : </a:t>
            </a:r>
            <a:r>
              <a:rPr lang="tr-TR" sz="2000" dirty="0" err="1"/>
              <a:t>understanding</a:t>
            </a:r>
            <a:r>
              <a:rPr lang="tr-TR" sz="2000" dirty="0"/>
              <a:t>, </a:t>
            </a:r>
            <a:r>
              <a:rPr lang="tr-TR" sz="2000" dirty="0" err="1"/>
              <a:t>making</a:t>
            </a:r>
            <a:r>
              <a:rPr lang="tr-TR" sz="2000" dirty="0"/>
              <a:t> </a:t>
            </a:r>
            <a:r>
              <a:rPr lang="tr-TR" sz="2000" dirty="0" err="1"/>
              <a:t>oneself</a:t>
            </a:r>
            <a:r>
              <a:rPr lang="tr-TR" sz="2000" dirty="0"/>
              <a:t> </a:t>
            </a:r>
            <a:r>
              <a:rPr lang="tr-TR" sz="2000" dirty="0" err="1"/>
              <a:t>understandable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communicating</a:t>
            </a:r>
            <a:endParaRPr lang="tr-TR" sz="2000" dirty="0"/>
          </a:p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high</a:t>
            </a:r>
            <a:r>
              <a:rPr lang="tr-TR" sz="2000" dirty="0"/>
              <a:t> </a:t>
            </a:r>
            <a:r>
              <a:rPr lang="tr-TR" sz="2000" dirty="0" err="1"/>
              <a:t>level</a:t>
            </a:r>
            <a:r>
              <a:rPr lang="tr-TR" sz="2000" dirty="0"/>
              <a:t> of </a:t>
            </a:r>
            <a:r>
              <a:rPr lang="tr-TR" sz="2000" dirty="0" err="1"/>
              <a:t>willingness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speak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strengthen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maintain</a:t>
            </a:r>
            <a:r>
              <a:rPr lang="tr-TR" sz="2000" dirty="0"/>
              <a:t> </a:t>
            </a:r>
            <a:r>
              <a:rPr lang="tr-TR" sz="2000" dirty="0" err="1"/>
              <a:t>their</a:t>
            </a:r>
            <a:r>
              <a:rPr lang="tr-TR" sz="2000" dirty="0"/>
              <a:t> </a:t>
            </a:r>
            <a:r>
              <a:rPr lang="tr-TR" sz="2000" dirty="0" err="1"/>
              <a:t>motivation</a:t>
            </a:r>
            <a:r>
              <a:rPr lang="tr-TR" sz="2000" dirty="0"/>
              <a:t> in </a:t>
            </a:r>
            <a:r>
              <a:rPr lang="tr-TR" sz="2000" dirty="0" err="1"/>
              <a:t>meaningful</a:t>
            </a:r>
            <a:r>
              <a:rPr lang="tr-TR" sz="2000" dirty="0"/>
              <a:t> </a:t>
            </a:r>
            <a:r>
              <a:rPr lang="tr-TR" sz="2000" dirty="0" err="1"/>
              <a:t>language</a:t>
            </a:r>
            <a:r>
              <a:rPr lang="tr-TR" sz="2000" dirty="0"/>
              <a:t> </a:t>
            </a:r>
            <a:r>
              <a:rPr lang="tr-TR" sz="2000" dirty="0" err="1"/>
              <a:t>situations</a:t>
            </a:r>
            <a:endParaRPr lang="tr-TR" sz="2000" dirty="0"/>
          </a:p>
          <a:p>
            <a:r>
              <a:rPr lang="tr-TR" sz="2000" dirty="0"/>
              <a:t>Language in a </a:t>
            </a:r>
            <a:r>
              <a:rPr lang="tr-TR" sz="2000" dirty="0" err="1"/>
              <a:t>playful</a:t>
            </a:r>
            <a:r>
              <a:rPr lang="tr-TR" sz="2000" dirty="0"/>
              <a:t>, </a:t>
            </a:r>
            <a:r>
              <a:rPr lang="tr-TR" sz="2000" dirty="0" err="1"/>
              <a:t>creative</a:t>
            </a:r>
            <a:r>
              <a:rPr lang="tr-TR" sz="2000" dirty="0"/>
              <a:t>, </a:t>
            </a:r>
            <a:r>
              <a:rPr lang="tr-TR" sz="2000" dirty="0" err="1"/>
              <a:t>experimental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emotional</a:t>
            </a:r>
            <a:r>
              <a:rPr lang="tr-TR" sz="2000" dirty="0"/>
              <a:t> </a:t>
            </a:r>
            <a:r>
              <a:rPr lang="tr-TR" sz="2000" dirty="0" err="1"/>
              <a:t>way</a:t>
            </a:r>
            <a:endParaRPr lang="tr-TR" sz="2000" dirty="0"/>
          </a:p>
          <a:p>
            <a:r>
              <a:rPr lang="tr-TR" sz="2000" dirty="0" err="1"/>
              <a:t>Working</a:t>
            </a:r>
            <a:r>
              <a:rPr lang="tr-TR" sz="2000" dirty="0"/>
              <a:t> </a:t>
            </a:r>
            <a:r>
              <a:rPr lang="tr-TR" sz="2000" dirty="0" err="1"/>
              <a:t>together</a:t>
            </a:r>
            <a:r>
              <a:rPr lang="tr-TR" sz="2000" dirty="0"/>
              <a:t> in </a:t>
            </a:r>
            <a:r>
              <a:rPr lang="tr-TR" sz="2000" dirty="0" err="1"/>
              <a:t>thematic</a:t>
            </a:r>
            <a:r>
              <a:rPr lang="tr-TR" sz="2000" dirty="0"/>
              <a:t> </a:t>
            </a:r>
            <a:r>
              <a:rPr lang="tr-TR" sz="2000" dirty="0" err="1"/>
              <a:t>units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projects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Teamwork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social</a:t>
            </a:r>
            <a:r>
              <a:rPr lang="tr-TR" sz="2000" dirty="0"/>
              <a:t>, </a:t>
            </a:r>
            <a:r>
              <a:rPr lang="tr-TR" sz="2000" dirty="0" err="1"/>
              <a:t>personal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methodological</a:t>
            </a:r>
            <a:r>
              <a:rPr lang="tr-TR" sz="2000" dirty="0"/>
              <a:t> </a:t>
            </a:r>
            <a:r>
              <a:rPr lang="tr-TR" sz="2000" dirty="0" err="1"/>
              <a:t>skills</a:t>
            </a:r>
            <a:endParaRPr lang="tr-TR" sz="2000" dirty="0"/>
          </a:p>
          <a:p>
            <a:endParaRPr lang="en-US" sz="2000" dirty="0"/>
          </a:p>
        </p:txBody>
      </p:sp>
      <p:pic>
        <p:nvPicPr>
          <p:cNvPr id="5124" name="Picture 4" descr="Image result for english learning in germany">
            <a:extLst>
              <a:ext uri="{FF2B5EF4-FFF2-40B4-BE49-F238E27FC236}">
                <a16:creationId xmlns:a16="http://schemas.microsoft.com/office/drawing/2014/main" xmlns="" id="{5BB8E25E-641A-4287-855C-331113C1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704" y="3827385"/>
            <a:ext cx="4663569" cy="31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54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702A20-7A68-4774-8CF6-A7A25C5E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6" y="440610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 err="1"/>
              <a:t>Autonomy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individualism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934D4B-0BB1-4BCE-9686-EF93F29B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41" y="4223714"/>
            <a:ext cx="10515600" cy="43873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/>
              <a:t>*</a:t>
            </a:r>
            <a:r>
              <a:rPr lang="en-US" sz="1800" dirty="0"/>
              <a:t>to perceive each child with his</a:t>
            </a:r>
            <a:r>
              <a:rPr lang="tr-TR" sz="1800" dirty="0"/>
              <a:t>/</a:t>
            </a:r>
            <a:r>
              <a:rPr lang="en-US" sz="1800" dirty="0"/>
              <a:t>her skills and offer individual support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xmlns="" id="{8978E416-8F69-4110-B82C-17C4227B4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07980480"/>
              </p:ext>
            </p:extLst>
          </p:nvPr>
        </p:nvGraphicFramePr>
        <p:xfrm>
          <a:off x="1116941" y="902524"/>
          <a:ext cx="9225807" cy="376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09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E62CA4-06D7-4FE8-A982-ABDAD784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10823"/>
            <a:ext cx="6037612" cy="5903831"/>
          </a:xfrm>
        </p:spPr>
        <p:txBody>
          <a:bodyPr>
            <a:normAutofit/>
          </a:bodyPr>
          <a:lstStyle/>
          <a:p>
            <a:r>
              <a:rPr lang="en-US" sz="2400" dirty="0"/>
              <a:t>Real life situations, authentic materials (</a:t>
            </a:r>
            <a:r>
              <a:rPr lang="tr-TR" sz="2400" dirty="0"/>
              <a:t> </a:t>
            </a:r>
            <a:r>
              <a:rPr lang="en-US" sz="2400" dirty="0"/>
              <a:t>songs,</a:t>
            </a:r>
            <a:r>
              <a:rPr lang="tr-TR" sz="2400" dirty="0"/>
              <a:t> </a:t>
            </a:r>
            <a:r>
              <a:rPr lang="en-US" sz="2400" dirty="0"/>
              <a:t>poems) action based methods</a:t>
            </a:r>
          </a:p>
          <a:p>
            <a:r>
              <a:rPr lang="en-US" sz="2400" dirty="0"/>
              <a:t>German only if it is absolutely necessary</a:t>
            </a:r>
          </a:p>
          <a:p>
            <a:r>
              <a:rPr lang="en-US" sz="2400" dirty="0"/>
              <a:t>Students are expected to be A1 to complete the primary education.</a:t>
            </a:r>
          </a:p>
          <a:p>
            <a:r>
              <a:rPr lang="en-US" sz="2400" dirty="0"/>
              <a:t>Grammar is not taught systematically and explicitly. It’s taught by lots of oral and written </a:t>
            </a:r>
            <a:r>
              <a:rPr lang="en-US" sz="2400" dirty="0" err="1"/>
              <a:t>practi</a:t>
            </a:r>
            <a:r>
              <a:rPr lang="tr-TR" sz="2400" dirty="0"/>
              <a:t>s</a:t>
            </a:r>
            <a:r>
              <a:rPr lang="en-US" sz="2400" dirty="0"/>
              <a:t>e. 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6146" name="Picture 2" descr="Image result for Englischunterricht">
            <a:extLst>
              <a:ext uri="{FF2B5EF4-FFF2-40B4-BE49-F238E27FC236}">
                <a16:creationId xmlns:a16="http://schemas.microsoft.com/office/drawing/2014/main" xmlns="" id="{D111CF92-081E-4217-ABA3-7FDE29B6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ppetizer Englisch - Ideen und Materialien für themenorientierte Stundeneinstiege ++ Ideen- und Materialsammlung, Fach: Englisch, für Lehrer der #Sekundarstufe an Hauptschule, Realschule und Gesamtschule, Klasse 5–10 ++ Motivierender #Unterrichtseinstieg jenseits des Schulbuchs, mit denen Sie die #Aufmerksamkeit Ihrer Schüler sofort bekommen + Nach Lehrplanthemen gegliedert + Kaum Vorbereitung | #Unterricht #Stundeneinstiege #Motivation #Abwechslung">
            <a:extLst>
              <a:ext uri="{FF2B5EF4-FFF2-40B4-BE49-F238E27FC236}">
                <a16:creationId xmlns:a16="http://schemas.microsoft.com/office/drawing/2014/main" xmlns="" id="{5C22E034-0B58-4B56-9966-EAC44F88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819" y="2604654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85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C441B53-DDD6-44E1-A9EA-AD8054DA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/>
              <a:t>1-Listening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Speaking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8C7AA9E-84AC-47D7-BF32-6A4D6E76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60"/>
            <a:ext cx="10991603" cy="4387352"/>
          </a:xfrm>
        </p:spPr>
        <p:txBody>
          <a:bodyPr>
            <a:normAutofit/>
          </a:bodyPr>
          <a:lstStyle/>
          <a:p>
            <a:r>
              <a:rPr lang="tr-TR" sz="2000" dirty="0" err="1"/>
              <a:t>Primary</a:t>
            </a:r>
            <a:r>
              <a:rPr lang="tr-TR" sz="2000" dirty="0"/>
              <a:t> </a:t>
            </a:r>
            <a:r>
              <a:rPr lang="tr-TR" sz="2000" dirty="0" err="1"/>
              <a:t>focus</a:t>
            </a:r>
            <a:r>
              <a:rPr lang="tr-TR" sz="2000" dirty="0"/>
              <a:t> is on </a:t>
            </a:r>
            <a:r>
              <a:rPr lang="tr-TR" sz="2000" dirty="0" err="1"/>
              <a:t>the</a:t>
            </a:r>
            <a:r>
              <a:rPr lang="tr-TR" sz="2000" dirty="0"/>
              <a:t> d</a:t>
            </a:r>
            <a:r>
              <a:rPr lang="en-US" sz="2000" dirty="0" err="1"/>
              <a:t>evelopment</a:t>
            </a:r>
            <a:r>
              <a:rPr lang="en-US" sz="2000" dirty="0"/>
              <a:t> of </a:t>
            </a:r>
            <a:r>
              <a:rPr 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r>
              <a:rPr lang="en-US" sz="2000" dirty="0"/>
              <a:t> comprehension and speaking</a:t>
            </a:r>
            <a:r>
              <a:rPr lang="tr-TR" sz="2000" dirty="0"/>
              <a:t> (</a:t>
            </a:r>
            <a:r>
              <a:rPr lang="tr-TR" sz="2000" dirty="0" err="1"/>
              <a:t>stoytelling,singing</a:t>
            </a:r>
            <a:r>
              <a:rPr lang="tr-TR" sz="2000" dirty="0"/>
              <a:t>)</a:t>
            </a:r>
          </a:p>
          <a:p>
            <a:r>
              <a:rPr lang="tr-TR" sz="2000" dirty="0" err="1"/>
              <a:t>Ortography</a:t>
            </a:r>
            <a:r>
              <a:rPr lang="tr-TR" sz="2000" dirty="0"/>
              <a:t> has an </a:t>
            </a:r>
            <a:r>
              <a:rPr lang="tr-TR" sz="2000" dirty="0" err="1"/>
              <a:t>important</a:t>
            </a:r>
            <a:r>
              <a:rPr lang="tr-TR" sz="2000" dirty="0"/>
              <a:t> </a:t>
            </a:r>
            <a:r>
              <a:rPr lang="tr-TR" sz="2000" dirty="0" err="1"/>
              <a:t>place</a:t>
            </a:r>
            <a:r>
              <a:rPr lang="tr-TR" sz="2000" dirty="0"/>
              <a:t>.</a:t>
            </a:r>
            <a:endParaRPr lang="en-US" sz="2000" dirty="0"/>
          </a:p>
          <a:p>
            <a:pPr algn="r"/>
            <a:r>
              <a:rPr lang="tr-TR" sz="2000" dirty="0" err="1"/>
              <a:t>After</a:t>
            </a:r>
            <a:r>
              <a:rPr lang="tr-TR" sz="2000" dirty="0"/>
              <a:t> </a:t>
            </a:r>
            <a:r>
              <a:rPr lang="tr-TR" sz="2000" dirty="0" err="1"/>
              <a:t>listening</a:t>
            </a:r>
            <a:r>
              <a:rPr lang="tr-TR" sz="2000" dirty="0"/>
              <a:t>, c</a:t>
            </a:r>
            <a:r>
              <a:rPr lang="en-US" sz="2000" dirty="0" err="1"/>
              <a:t>onscious</a:t>
            </a:r>
            <a:r>
              <a:rPr lang="en-US" sz="2000" dirty="0"/>
              <a:t> perception of </a:t>
            </a:r>
            <a:endParaRPr lang="tr-TR" sz="2000" dirty="0"/>
          </a:p>
          <a:p>
            <a:pPr marL="0" indent="0" algn="r">
              <a:buNone/>
            </a:pPr>
            <a:r>
              <a:rPr lang="en-US" sz="2000" dirty="0"/>
              <a:t>language (noticing processes) </a:t>
            </a:r>
            <a:r>
              <a:rPr lang="tr-TR" sz="2000" dirty="0"/>
              <a:t>is</a:t>
            </a:r>
            <a:r>
              <a:rPr lang="en-US" sz="2000" dirty="0"/>
              <a:t> necessary</a:t>
            </a:r>
            <a:r>
              <a:rPr lang="tr-TR" sz="2000" dirty="0"/>
              <a:t>, </a:t>
            </a:r>
          </a:p>
          <a:p>
            <a:pPr marL="0" indent="0" algn="r">
              <a:buNone/>
            </a:pPr>
            <a:r>
              <a:rPr lang="tr-TR" sz="2000" dirty="0" err="1"/>
              <a:t>therefore</a:t>
            </a:r>
            <a:r>
              <a:rPr lang="tr-TR" sz="2000" dirty="0"/>
              <a:t> </a:t>
            </a:r>
            <a:r>
              <a:rPr lang="tr-TR" sz="2000" dirty="0" err="1"/>
              <a:t>some</a:t>
            </a:r>
            <a:r>
              <a:rPr lang="tr-TR" sz="2000" dirty="0"/>
              <a:t> </a:t>
            </a:r>
            <a:r>
              <a:rPr lang="tr-TR" sz="2000" dirty="0" err="1"/>
              <a:t>implicit</a:t>
            </a:r>
            <a:r>
              <a:rPr lang="tr-TR" sz="2000" dirty="0"/>
              <a:t> </a:t>
            </a:r>
            <a:r>
              <a:rPr lang="tr-TR" sz="2000" dirty="0" err="1"/>
              <a:t>parts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needed</a:t>
            </a:r>
            <a:r>
              <a:rPr lang="tr-TR" sz="2000" dirty="0"/>
              <a:t>.</a:t>
            </a:r>
          </a:p>
          <a:p>
            <a:pPr marL="0" indent="0" algn="r">
              <a:buNone/>
            </a:pPr>
            <a:endParaRPr lang="tr-TR" sz="2000" dirty="0"/>
          </a:p>
          <a:p>
            <a:pPr lvl="8" algn="r"/>
            <a:r>
              <a:rPr lang="tr-TR" sz="2000" dirty="0" err="1"/>
              <a:t>Early</a:t>
            </a:r>
            <a:r>
              <a:rPr lang="tr-TR" sz="2000" dirty="0"/>
              <a:t> </a:t>
            </a:r>
            <a:r>
              <a:rPr lang="tr-TR" sz="2000" dirty="0" err="1"/>
              <a:t>verbal</a:t>
            </a:r>
            <a:r>
              <a:rPr lang="tr-TR" sz="2000" dirty="0"/>
              <a:t> </a:t>
            </a:r>
            <a:r>
              <a:rPr lang="tr-TR" sz="2000" dirty="0" err="1"/>
              <a:t>utterances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avoided</a:t>
            </a:r>
            <a:r>
              <a:rPr lang="tr-TR" sz="2000" dirty="0"/>
              <a:t> </a:t>
            </a:r>
          </a:p>
          <a:p>
            <a:pPr marL="3657600" lvl="8" indent="0" algn="r">
              <a:buNone/>
            </a:pPr>
            <a:r>
              <a:rPr lang="tr-TR" sz="2000" dirty="0"/>
              <a:t>(</a:t>
            </a:r>
            <a:r>
              <a:rPr lang="tr-TR" sz="2000" dirty="0" err="1"/>
              <a:t>waiting</a:t>
            </a:r>
            <a:r>
              <a:rPr lang="tr-TR" sz="2000" dirty="0"/>
              <a:t> </a:t>
            </a:r>
            <a:r>
              <a:rPr lang="tr-TR" sz="2000" dirty="0" err="1"/>
              <a:t>until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first</a:t>
            </a:r>
            <a:r>
              <a:rPr lang="tr-TR" sz="2000" dirty="0"/>
              <a:t> </a:t>
            </a:r>
            <a:r>
              <a:rPr lang="tr-TR" sz="2000" dirty="0" err="1"/>
              <a:t>signs</a:t>
            </a:r>
            <a:r>
              <a:rPr lang="tr-TR" sz="2000" dirty="0"/>
              <a:t> of a </a:t>
            </a:r>
            <a:r>
              <a:rPr lang="tr-TR" sz="2000" dirty="0" err="1"/>
              <a:t>desire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speak</a:t>
            </a:r>
            <a:r>
              <a:rPr lang="tr-TR" sz="2000" dirty="0"/>
              <a:t>)</a:t>
            </a:r>
          </a:p>
          <a:p>
            <a:pPr marL="3657600" lvl="8" indent="0" algn="r">
              <a:buNone/>
            </a:pPr>
            <a:endParaRPr lang="tr-TR" sz="2000" dirty="0"/>
          </a:p>
          <a:p>
            <a:pPr lvl="8" algn="ctr"/>
            <a:r>
              <a:rPr lang="en-US" sz="2000" dirty="0"/>
              <a:t>functional communicative </a:t>
            </a:r>
            <a:endParaRPr lang="tr-TR" sz="2000" dirty="0"/>
          </a:p>
          <a:p>
            <a:pPr marL="3657600" lvl="8" indent="0" algn="ctr">
              <a:buNone/>
            </a:pPr>
            <a:r>
              <a:rPr lang="tr-TR" sz="2000" dirty="0"/>
              <a:t>c</a:t>
            </a:r>
            <a:r>
              <a:rPr lang="en-US" sz="2000" dirty="0" err="1"/>
              <a:t>ompetencies</a:t>
            </a:r>
            <a:r>
              <a:rPr lang="tr-TR" sz="2000" dirty="0"/>
              <a:t> </a:t>
            </a:r>
            <a:r>
              <a:rPr lang="tr-TR" sz="2000" dirty="0" err="1"/>
              <a:t>have</a:t>
            </a:r>
            <a:r>
              <a:rPr lang="tr-TR" sz="2000" dirty="0"/>
              <a:t> a </a:t>
            </a:r>
            <a:r>
              <a:rPr lang="tr-TR" sz="2000" dirty="0" err="1"/>
              <a:t>key</a:t>
            </a:r>
            <a:r>
              <a:rPr lang="tr-TR" sz="2000" dirty="0"/>
              <a:t> role </a:t>
            </a:r>
          </a:p>
          <a:p>
            <a:pPr lvl="8" algn="r"/>
            <a:endParaRPr lang="tr-TR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mage result for listening">
            <a:extLst>
              <a:ext uri="{FF2B5EF4-FFF2-40B4-BE49-F238E27FC236}">
                <a16:creationId xmlns:a16="http://schemas.microsoft.com/office/drawing/2014/main" xmlns="" id="{1AB91022-8B62-4B10-83CF-D711FA00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80" y="2348574"/>
            <a:ext cx="5124202" cy="37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66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9DC7FD5-1F82-4B47-915C-6C7E08A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2-Reading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Writing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A8DD5FE-ECBC-462E-B983-67EA17F6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99"/>
            <a:ext cx="10063348" cy="4387352"/>
          </a:xfrm>
        </p:spPr>
        <p:txBody>
          <a:bodyPr>
            <a:normAutofit/>
          </a:bodyPr>
          <a:lstStyle/>
          <a:p>
            <a:r>
              <a:rPr lang="en-US" sz="2000" dirty="0"/>
              <a:t>Reading and writing have a secondary and supportive function</a:t>
            </a:r>
            <a:r>
              <a:rPr lang="tr-TR" sz="2000" dirty="0"/>
              <a:t>.</a:t>
            </a:r>
          </a:p>
          <a:p>
            <a:r>
              <a:rPr lang="en-US" sz="2000" dirty="0"/>
              <a:t>These skills are developed in the second year of learning</a:t>
            </a:r>
            <a:r>
              <a:rPr lang="tr-TR" sz="2000" dirty="0"/>
              <a:t>.</a:t>
            </a:r>
          </a:p>
          <a:p>
            <a:r>
              <a:rPr lang="en-US" sz="2000" dirty="0"/>
              <a:t>Reading is essentially to be understood as reading along with or recognizing typeface images</a:t>
            </a:r>
            <a:r>
              <a:rPr lang="tr-TR" sz="2000" dirty="0"/>
              <a:t>.</a:t>
            </a:r>
          </a:p>
          <a:p>
            <a:r>
              <a:rPr lang="en-US" sz="2000" dirty="0"/>
              <a:t>holistic reading procedures and word-picture assignments or simple labeling</a:t>
            </a:r>
            <a:endParaRPr lang="tr-TR" sz="2000" dirty="0"/>
          </a:p>
          <a:p>
            <a:r>
              <a:rPr lang="tr-TR" sz="2000" dirty="0" err="1"/>
              <a:t>Writing</a:t>
            </a:r>
            <a:r>
              <a:rPr lang="tr-TR" sz="2000" dirty="0"/>
              <a:t> is </a:t>
            </a:r>
            <a:r>
              <a:rPr lang="en-US" sz="2000" dirty="0"/>
              <a:t>based on a template and writing on it</a:t>
            </a:r>
            <a:r>
              <a:rPr lang="tr-TR" sz="2000" dirty="0"/>
              <a:t> in 3rd </a:t>
            </a:r>
            <a:r>
              <a:rPr lang="tr-TR" sz="2000" dirty="0" err="1"/>
              <a:t>grade</a:t>
            </a:r>
            <a:r>
              <a:rPr lang="tr-TR" sz="2000" dirty="0"/>
              <a:t>.</a:t>
            </a:r>
          </a:p>
          <a:p>
            <a:r>
              <a:rPr lang="tr-TR" sz="2000" dirty="0" err="1"/>
              <a:t>Writing</a:t>
            </a:r>
            <a:r>
              <a:rPr lang="tr-TR" sz="2000" dirty="0"/>
              <a:t> </a:t>
            </a:r>
            <a:r>
              <a:rPr lang="tr-TR" sz="2000" dirty="0" err="1"/>
              <a:t>skills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included</a:t>
            </a:r>
            <a:r>
              <a:rPr lang="en-US" sz="2000" dirty="0"/>
              <a:t> taking into account the performance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of the learning groups and the learning dispositions of individual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student</a:t>
            </a:r>
            <a:r>
              <a:rPr lang="tr-TR" sz="2000" dirty="0"/>
              <a:t>s. (</a:t>
            </a:r>
            <a:r>
              <a:rPr lang="tr-TR" sz="2000" dirty="0" err="1"/>
              <a:t>latest</a:t>
            </a:r>
            <a:r>
              <a:rPr lang="tr-TR" sz="2000" dirty="0"/>
              <a:t> at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beginning</a:t>
            </a:r>
            <a:r>
              <a:rPr lang="tr-TR" sz="2000" dirty="0"/>
              <a:t> of 4th </a:t>
            </a:r>
            <a:r>
              <a:rPr lang="tr-TR" sz="2000" dirty="0" err="1"/>
              <a:t>grade</a:t>
            </a:r>
            <a:r>
              <a:rPr lang="tr-TR" sz="2000" dirty="0"/>
              <a:t>) </a:t>
            </a:r>
          </a:p>
          <a:p>
            <a:r>
              <a:rPr lang="tr-TR" sz="2000" dirty="0"/>
              <a:t>Creative </a:t>
            </a:r>
            <a:r>
              <a:rPr lang="tr-TR" sz="2000" dirty="0" err="1"/>
              <a:t>writing</a:t>
            </a:r>
            <a:r>
              <a:rPr lang="tr-TR" sz="2000" dirty="0"/>
              <a:t> </a:t>
            </a:r>
            <a:r>
              <a:rPr lang="tr-TR" sz="2000" dirty="0" err="1"/>
              <a:t>activities</a:t>
            </a:r>
            <a:r>
              <a:rPr lang="tr-TR" sz="2000" dirty="0"/>
              <a:t> (</a:t>
            </a:r>
            <a:r>
              <a:rPr lang="tr-TR" sz="2000" dirty="0" err="1"/>
              <a:t>such</a:t>
            </a:r>
            <a:r>
              <a:rPr lang="tr-TR" sz="2000" dirty="0"/>
              <a:t> as </a:t>
            </a:r>
            <a:r>
              <a:rPr lang="tr-TR" sz="2000" dirty="0" err="1"/>
              <a:t>writing</a:t>
            </a:r>
            <a:r>
              <a:rPr lang="tr-TR" sz="2000" dirty="0"/>
              <a:t> a </a:t>
            </a:r>
            <a:r>
              <a:rPr lang="tr-TR" sz="2000" dirty="0" err="1"/>
              <a:t>text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looking</a:t>
            </a:r>
            <a:r>
              <a:rPr lang="tr-TR" sz="2000" dirty="0"/>
              <a:t> at a </a:t>
            </a:r>
          </a:p>
          <a:p>
            <a:pPr marL="0" indent="0">
              <a:buNone/>
            </a:pPr>
            <a:r>
              <a:rPr lang="tr-TR" sz="2000" dirty="0" err="1"/>
              <a:t>picture</a:t>
            </a:r>
            <a:r>
              <a:rPr lang="tr-TR" sz="2000" dirty="0"/>
              <a:t>)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 a lot in </a:t>
            </a:r>
            <a:r>
              <a:rPr lang="tr-TR" sz="2000" dirty="0" err="1"/>
              <a:t>higher</a:t>
            </a:r>
            <a:r>
              <a:rPr lang="tr-TR" sz="2000" dirty="0"/>
              <a:t> </a:t>
            </a:r>
            <a:r>
              <a:rPr lang="tr-TR" sz="2000" dirty="0" err="1"/>
              <a:t>levels</a:t>
            </a:r>
            <a:r>
              <a:rPr lang="tr-TR" sz="2000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194" name="Picture 2" descr="Image result for reading and writing">
            <a:extLst>
              <a:ext uri="{FF2B5EF4-FFF2-40B4-BE49-F238E27FC236}">
                <a16:creationId xmlns:a16="http://schemas.microsoft.com/office/drawing/2014/main" xmlns="" id="{53C08BAF-3619-4D10-8C14-27F439D1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488" y="3187535"/>
            <a:ext cx="3094512" cy="31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13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Fedaral</a:t>
            </a:r>
            <a:r>
              <a:rPr lang="tr-TR" dirty="0"/>
              <a:t> </a:t>
            </a:r>
            <a:r>
              <a:rPr lang="tr-TR" dirty="0" err="1"/>
              <a:t>Republic</a:t>
            </a:r>
            <a:r>
              <a:rPr lang="tr-TR" dirty="0"/>
              <a:t> of Germany</a:t>
            </a:r>
            <a:endParaRPr lang="en-US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xmlns="" id="{06A76846-88C7-472A-B7CD-5D6E342C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87352"/>
          </a:xfrm>
        </p:spPr>
        <p:txBody>
          <a:bodyPr>
            <a:normAutofit lnSpcReduction="10000"/>
          </a:bodyPr>
          <a:lstStyle/>
          <a:p>
            <a:r>
              <a:rPr lang="tr-TR" sz="2400" dirty="0" err="1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Population</a:t>
            </a:r>
            <a:r>
              <a:rPr lang="tr-TR" sz="2400" dirty="0">
                <a:latin typeface="+mj-lt"/>
              </a:rPr>
              <a:t>: 82.79 </a:t>
            </a:r>
            <a:r>
              <a:rPr lang="tr-TR" sz="2400" dirty="0" err="1">
                <a:latin typeface="+mj-lt"/>
              </a:rPr>
              <a:t>million</a:t>
            </a:r>
            <a:r>
              <a:rPr lang="tr-TR" sz="2400" dirty="0">
                <a:latin typeface="+mj-lt"/>
              </a:rPr>
              <a:t> (2018) </a:t>
            </a:r>
          </a:p>
          <a:p>
            <a:r>
              <a:rPr lang="tr-TR" sz="2400" dirty="0" err="1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Capital</a:t>
            </a:r>
            <a:r>
              <a:rPr lang="tr-TR" sz="2400" dirty="0">
                <a:latin typeface="+mj-lt"/>
              </a:rPr>
              <a:t>: </a:t>
            </a:r>
            <a:r>
              <a:rPr lang="tr-TR" sz="2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Berlin</a:t>
            </a:r>
            <a:endParaRPr lang="tr-TR" sz="2400" dirty="0">
              <a:latin typeface="+mj-lt"/>
            </a:endParaRPr>
          </a:p>
          <a:p>
            <a:r>
              <a:rPr lang="tr-TR" sz="2400" u="sng" dirty="0" err="1">
                <a:latin typeface="+mj-lt"/>
              </a:rPr>
              <a:t>Area</a:t>
            </a:r>
            <a:r>
              <a:rPr lang="tr-TR" sz="2400" dirty="0">
                <a:latin typeface="+mj-lt"/>
              </a:rPr>
              <a:t>: 357,386 km2</a:t>
            </a:r>
          </a:p>
          <a:p>
            <a:r>
              <a:rPr lang="tr-TR" sz="2400" u="sng" dirty="0" err="1">
                <a:latin typeface="+mj-lt"/>
              </a:rPr>
              <a:t>Income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u="sng" dirty="0" err="1">
                <a:latin typeface="+mj-lt"/>
              </a:rPr>
              <a:t>per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u="sng" dirty="0" err="1">
                <a:latin typeface="+mj-lt"/>
              </a:rPr>
              <a:t>capita</a:t>
            </a:r>
            <a:r>
              <a:rPr lang="tr-TR" sz="2400" dirty="0">
                <a:latin typeface="+mj-lt"/>
              </a:rPr>
              <a:t>: $46,653 (</a:t>
            </a:r>
            <a:r>
              <a:rPr lang="tr-TR" sz="2400" dirty="0" err="1">
                <a:latin typeface="+mj-lt"/>
              </a:rPr>
              <a:t>World’s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fourth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largest</a:t>
            </a:r>
            <a:r>
              <a:rPr lang="tr-TR" sz="2400" dirty="0">
                <a:latin typeface="+mj-lt"/>
              </a:rPr>
              <a:t>)</a:t>
            </a:r>
          </a:p>
          <a:p>
            <a:r>
              <a:rPr lang="tr-TR" sz="2400" u="sng" dirty="0" err="1">
                <a:latin typeface="+mj-lt"/>
              </a:rPr>
              <a:t>Literacy</a:t>
            </a:r>
            <a:r>
              <a:rPr lang="tr-TR" sz="2400" u="sng" dirty="0">
                <a:latin typeface="+mj-lt"/>
              </a:rPr>
              <a:t> rate </a:t>
            </a:r>
            <a:r>
              <a:rPr lang="tr-TR" sz="2400" dirty="0">
                <a:latin typeface="+mj-lt"/>
              </a:rPr>
              <a:t>(15 </a:t>
            </a:r>
            <a:r>
              <a:rPr lang="tr-TR" sz="2400" dirty="0" err="1">
                <a:latin typeface="+mj-lt"/>
              </a:rPr>
              <a:t>and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above</a:t>
            </a:r>
            <a:r>
              <a:rPr lang="tr-TR" sz="2400" dirty="0">
                <a:latin typeface="+mj-lt"/>
              </a:rPr>
              <a:t>) : %99</a:t>
            </a:r>
          </a:p>
          <a:p>
            <a:r>
              <a:rPr lang="tr-TR" sz="2400" u="sng" dirty="0" err="1">
                <a:latin typeface="+mj-lt"/>
              </a:rPr>
              <a:t>Pisa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u="sng" dirty="0" err="1">
                <a:latin typeface="+mj-lt"/>
              </a:rPr>
              <a:t>results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dirty="0">
                <a:latin typeface="+mj-lt"/>
              </a:rPr>
              <a:t>: 2000 – 20th in 31</a:t>
            </a:r>
          </a:p>
          <a:p>
            <a:pPr marL="0" indent="0">
              <a:buNone/>
            </a:pPr>
            <a:r>
              <a:rPr lang="tr-TR" sz="2400" dirty="0">
                <a:latin typeface="+mj-lt"/>
              </a:rPr>
              <a:t>		   2018 – 18th in 71</a:t>
            </a:r>
          </a:p>
          <a:p>
            <a:r>
              <a:rPr lang="tr-TR" sz="2400" u="sng" dirty="0" err="1">
                <a:latin typeface="+mj-lt"/>
              </a:rPr>
              <a:t>Compulsory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u="sng" dirty="0" err="1">
                <a:latin typeface="+mj-lt"/>
              </a:rPr>
              <a:t>Education</a:t>
            </a:r>
            <a:r>
              <a:rPr lang="tr-TR" sz="2400" dirty="0">
                <a:latin typeface="+mj-lt"/>
              </a:rPr>
              <a:t>: 9 </a:t>
            </a:r>
            <a:r>
              <a:rPr lang="tr-TR" sz="2400" dirty="0" err="1">
                <a:latin typeface="+mj-lt"/>
              </a:rPr>
              <a:t>years</a:t>
            </a:r>
            <a:endParaRPr lang="tr-TR" sz="2400" dirty="0">
              <a:latin typeface="+mj-lt"/>
            </a:endParaRPr>
          </a:p>
          <a:p>
            <a:r>
              <a:rPr lang="tr-TR" sz="2400" u="sng" dirty="0">
                <a:latin typeface="+mj-lt"/>
              </a:rPr>
              <a:t>A </a:t>
            </a:r>
            <a:r>
              <a:rPr lang="tr-TR" sz="2400" u="sng" dirty="0" err="1">
                <a:latin typeface="+mj-lt"/>
              </a:rPr>
              <a:t>school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u="sng" dirty="0" err="1">
                <a:latin typeface="+mj-lt"/>
              </a:rPr>
              <a:t>year</a:t>
            </a:r>
            <a:r>
              <a:rPr lang="tr-TR" sz="2400" u="sng" dirty="0">
                <a:latin typeface="+mj-lt"/>
              </a:rPr>
              <a:t>: </a:t>
            </a:r>
            <a:r>
              <a:rPr lang="tr-TR" sz="2400" dirty="0">
                <a:latin typeface="+mj-lt"/>
              </a:rPr>
              <a:t>188 </a:t>
            </a:r>
            <a:r>
              <a:rPr lang="tr-TR" sz="2400" dirty="0" err="1">
                <a:latin typeface="+mj-lt"/>
              </a:rPr>
              <a:t>days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9th </a:t>
            </a:r>
            <a:r>
              <a:rPr lang="tr-TR" sz="2400" dirty="0" err="1">
                <a:latin typeface="+mj-lt"/>
              </a:rPr>
              <a:t>best</a:t>
            </a:r>
            <a:r>
              <a:rPr lang="tr-TR" sz="2400" dirty="0">
                <a:latin typeface="+mj-lt"/>
              </a:rPr>
              <a:t> English </a:t>
            </a:r>
            <a:r>
              <a:rPr lang="tr-TR" sz="2400" dirty="0" err="1">
                <a:latin typeface="+mj-lt"/>
              </a:rPr>
              <a:t>speaking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country</a:t>
            </a:r>
            <a:endParaRPr lang="tr-TR" sz="2400" dirty="0">
              <a:latin typeface="+mj-lt"/>
            </a:endParaRPr>
          </a:p>
          <a:p>
            <a:pPr marL="0" indent="0">
              <a:buNone/>
            </a:pPr>
            <a:endParaRPr lang="tr-TR" sz="2400" dirty="0">
              <a:latin typeface="+mj-lt"/>
            </a:endParaRPr>
          </a:p>
          <a:p>
            <a:endParaRPr lang="tr-TR" sz="2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97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FC0FB7D-809D-486A-9522-A650D821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Sample</a:t>
            </a:r>
            <a:r>
              <a:rPr lang="tr-TR" dirty="0"/>
              <a:t> 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DA9BD28-C756-461D-8FC7-85D30F1E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/>
              <a:t>Bremen </a:t>
            </a:r>
            <a:r>
              <a:rPr lang="tr-TR" sz="4000" dirty="0" err="1"/>
              <a:t>State</a:t>
            </a:r>
            <a:r>
              <a:rPr lang="tr-TR" sz="4000" dirty="0"/>
              <a:t> </a:t>
            </a:r>
            <a:br>
              <a:rPr lang="tr-TR" sz="4000" dirty="0"/>
            </a:br>
            <a:r>
              <a:rPr lang="tr-TR" sz="4000" dirty="0"/>
              <a:t>3rd </a:t>
            </a:r>
            <a:r>
              <a:rPr lang="tr-TR" sz="4000" dirty="0" err="1"/>
              <a:t>and</a:t>
            </a:r>
            <a:r>
              <a:rPr lang="tr-TR" sz="4000" dirty="0"/>
              <a:t> 4th Grade English </a:t>
            </a:r>
            <a:r>
              <a:rPr lang="tr-TR" sz="4000" dirty="0" err="1"/>
              <a:t>Lesson</a:t>
            </a:r>
            <a:r>
              <a:rPr lang="tr-TR" sz="4000" dirty="0"/>
              <a:t> </a:t>
            </a:r>
            <a:r>
              <a:rPr lang="tr-TR" sz="4000" dirty="0" err="1"/>
              <a:t>Curriculum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16676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7008BDA-96C9-47EB-A0D0-3CBE79A3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DEBEB2B-61C0-4AB6-B052-52428CA9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958" y="6368337"/>
            <a:ext cx="10515600" cy="438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/>
              <a:t>* Not </a:t>
            </a:r>
            <a:r>
              <a:rPr lang="tr-TR" sz="2400" i="1" dirty="0" err="1"/>
              <a:t>necessarly</a:t>
            </a:r>
            <a:r>
              <a:rPr lang="tr-TR" sz="2400" i="1" dirty="0"/>
              <a:t> be </a:t>
            </a:r>
            <a:r>
              <a:rPr lang="tr-TR" sz="2400" i="1" dirty="0" err="1"/>
              <a:t>taught</a:t>
            </a:r>
            <a:endParaRPr lang="en-US" sz="24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9547997-4EE2-45A4-BFA1-6952B72FF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1" t="26084" r="26579" b="18581"/>
          <a:stretch/>
        </p:blipFill>
        <p:spPr>
          <a:xfrm>
            <a:off x="2376958" y="144378"/>
            <a:ext cx="8002285" cy="62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92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DA0F9BF-7C2D-4C0D-898A-5D989848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4" y="959773"/>
            <a:ext cx="10515600" cy="805286"/>
          </a:xfrm>
        </p:spPr>
        <p:txBody>
          <a:bodyPr>
            <a:noAutofit/>
          </a:bodyPr>
          <a:lstStyle/>
          <a:p>
            <a:pPr algn="l"/>
            <a:r>
              <a:rPr lang="tr-TR" sz="5400" dirty="0"/>
              <a:t/>
            </a:r>
            <a:br>
              <a:rPr lang="tr-TR" sz="5400" dirty="0"/>
            </a:br>
            <a:endParaRPr lang="en-US" sz="5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3E831A5-B25C-4F97-81E8-1DC38D0C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34" y="2724831"/>
            <a:ext cx="10515600" cy="438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*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competencies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areas</a:t>
            </a:r>
            <a:r>
              <a:rPr lang="tr-TR" sz="1800" dirty="0"/>
              <a:t> of </a:t>
            </a:r>
            <a:r>
              <a:rPr lang="tr-TR" sz="1800" dirty="0" err="1"/>
              <a:t>competence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 </a:t>
            </a:r>
            <a:r>
              <a:rPr lang="tr-TR" sz="1800" dirty="0" err="1"/>
              <a:t>based</a:t>
            </a:r>
            <a:r>
              <a:rPr lang="tr-TR" sz="1800" dirty="0"/>
              <a:t> on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educational</a:t>
            </a:r>
            <a:r>
              <a:rPr lang="tr-TR" sz="1800" dirty="0"/>
              <a:t> </a:t>
            </a:r>
            <a:r>
              <a:rPr lang="tr-TR" sz="1800" dirty="0" err="1"/>
              <a:t>standards</a:t>
            </a:r>
            <a:r>
              <a:rPr lang="tr-TR" sz="1800" dirty="0"/>
              <a:t> </a:t>
            </a:r>
            <a:r>
              <a:rPr lang="tr-TR" sz="1800" dirty="0" err="1"/>
              <a:t>agreed</a:t>
            </a:r>
            <a:r>
              <a:rPr lang="tr-TR" sz="1800" dirty="0"/>
              <a:t> </a:t>
            </a:r>
            <a:r>
              <a:rPr lang="tr-TR" sz="1800" dirty="0" err="1"/>
              <a:t>by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Conference of </a:t>
            </a:r>
            <a:r>
              <a:rPr lang="tr-TR" sz="1800" dirty="0" err="1"/>
              <a:t>Ministers</a:t>
            </a:r>
            <a:r>
              <a:rPr lang="tr-TR" sz="1800" dirty="0"/>
              <a:t> of </a:t>
            </a:r>
            <a:r>
              <a:rPr lang="tr-TR" sz="1800" dirty="0" err="1"/>
              <a:t>Education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all</a:t>
            </a:r>
            <a:r>
              <a:rPr lang="tr-TR" sz="1800" dirty="0"/>
              <a:t> federal </a:t>
            </a:r>
            <a:r>
              <a:rPr lang="tr-TR" sz="1800" dirty="0" err="1"/>
              <a:t>states</a:t>
            </a:r>
            <a:r>
              <a:rPr lang="tr-TR" sz="1800" dirty="0"/>
              <a:t>.</a:t>
            </a:r>
          </a:p>
          <a:p>
            <a:pPr marL="0" indent="0">
              <a:buNone/>
            </a:pPr>
            <a:endParaRPr lang="tr-TR" sz="1800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xmlns="" id="{AE249595-A3A4-4396-952A-DB3EADEE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064370"/>
              </p:ext>
            </p:extLst>
          </p:nvPr>
        </p:nvGraphicFramePr>
        <p:xfrm>
          <a:off x="6673517" y="0"/>
          <a:ext cx="5518484" cy="6966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786134">
                  <a:extLst>
                    <a:ext uri="{9D8B030D-6E8A-4147-A177-3AD203B41FA5}">
                      <a16:colId xmlns:a16="http://schemas.microsoft.com/office/drawing/2014/main" xmlns="" val="2051874059"/>
                    </a:ext>
                  </a:extLst>
                </a:gridCol>
                <a:gridCol w="2587792">
                  <a:extLst>
                    <a:ext uri="{9D8B030D-6E8A-4147-A177-3AD203B41FA5}">
                      <a16:colId xmlns:a16="http://schemas.microsoft.com/office/drawing/2014/main" xmlns="" val="88220156"/>
                    </a:ext>
                  </a:extLst>
                </a:gridCol>
                <a:gridCol w="2144558">
                  <a:extLst>
                    <a:ext uri="{9D8B030D-6E8A-4147-A177-3AD203B41FA5}">
                      <a16:colId xmlns:a16="http://schemas.microsoft.com/office/drawing/2014/main" xmlns="" val="3778203777"/>
                    </a:ext>
                  </a:extLst>
                </a:gridCol>
              </a:tblGrid>
              <a:tr h="461865">
                <a:tc gridSpan="3">
                  <a:txBody>
                    <a:bodyPr/>
                    <a:lstStyle/>
                    <a:p>
                      <a:pPr marL="4318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Communicative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Competencies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0520618"/>
                  </a:ext>
                </a:extLst>
              </a:tr>
              <a:tr h="211903">
                <a:tc>
                  <a:txBody>
                    <a:bodyPr/>
                    <a:lstStyle/>
                    <a:p>
                      <a:pPr marL="43815" marR="28321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Skills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Basics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GENRES and TEXT TYPES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19920139"/>
                  </a:ext>
                </a:extLst>
              </a:tr>
              <a:tr h="1233786">
                <a:tc>
                  <a:txBody>
                    <a:bodyPr/>
                    <a:lstStyle/>
                    <a:p>
                      <a:pPr marL="27241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250190" marR="181610" indent="-55245">
                        <a:lnSpc>
                          <a:spcPct val="123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Listeni</a:t>
                      </a:r>
                      <a:r>
                        <a:rPr lang="tr-TR" sz="1400" dirty="0" err="1">
                          <a:effectLst/>
                        </a:rPr>
                        <a:t>ng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4318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identify linguistic statements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Develop global understanding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Show understanding of details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2724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Continuous texts </a:t>
                      </a:r>
                      <a:endParaRPr lang="tr-TR" sz="1400" dirty="0">
                        <a:effectLst/>
                      </a:endParaRPr>
                    </a:p>
                    <a:p>
                      <a:pPr marL="2724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2724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Non-fictional texts </a:t>
                      </a:r>
                      <a:endParaRPr lang="tr-TR" sz="1400" dirty="0">
                        <a:effectLst/>
                      </a:endParaRPr>
                    </a:p>
                    <a:p>
                      <a:pPr marL="2724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Dialogue, role play, description, report, (game) instructions, work instructions, rules, communication</a:t>
                      </a:r>
                      <a:endParaRPr lang="tr-TR" sz="1400" dirty="0">
                        <a:effectLst/>
                      </a:endParaRPr>
                    </a:p>
                    <a:p>
                      <a:pPr marL="2724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</a:endParaRPr>
                    </a:p>
                    <a:p>
                      <a:pPr marL="2724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  </a:t>
                      </a:r>
                      <a:r>
                        <a:rPr lang="en-US" sz="1400" dirty="0">
                          <a:effectLst/>
                        </a:rPr>
                        <a:t>Fictional texts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Fairy tales, picture </a:t>
                      </a:r>
                      <a:r>
                        <a:rPr lang="tr-TR" sz="1400" dirty="0">
                          <a:effectLst/>
                        </a:rPr>
                        <a:t>          </a:t>
                      </a:r>
                      <a:r>
                        <a:rPr lang="en-US" sz="1400" dirty="0">
                          <a:effectLst/>
                        </a:rPr>
                        <a:t>story, poem, </a:t>
                      </a:r>
                      <a:r>
                        <a:rPr lang="tr-TR" sz="1400" dirty="0">
                          <a:effectLst/>
                        </a:rPr>
                        <a:t>              </a:t>
                      </a:r>
                      <a:r>
                        <a:rPr lang="en-US" sz="1400" dirty="0">
                          <a:effectLst/>
                        </a:rPr>
                        <a:t>story, picture book, interview, lyrics, rhyme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Discontinuous texts</a:t>
                      </a:r>
                      <a:endParaRPr lang="tr-TR" sz="1400" dirty="0">
                        <a:effectLst/>
                      </a:endParaRPr>
                    </a:p>
                    <a:p>
                      <a:pPr marL="4318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Profile, table, list, etc.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21943449"/>
                  </a:ext>
                </a:extLst>
              </a:tr>
              <a:tr h="1889781">
                <a:tc>
                  <a:txBody>
                    <a:bodyPr/>
                    <a:lstStyle/>
                    <a:p>
                      <a:pPr marL="27241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480060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Reading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42545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tr-TR" sz="1400" dirty="0">
                          <a:effectLst/>
                        </a:rPr>
                        <a:t>• </a:t>
                      </a:r>
                      <a:r>
                        <a:rPr lang="tr-TR" sz="1400" dirty="0" err="1">
                          <a:effectLst/>
                        </a:rPr>
                        <a:t>Recognition</a:t>
                      </a:r>
                      <a:r>
                        <a:rPr lang="tr-TR" sz="1400" dirty="0">
                          <a:effectLst/>
                        </a:rPr>
                        <a:t> of </a:t>
                      </a:r>
                      <a:r>
                        <a:rPr lang="tr-TR" sz="1400" dirty="0" err="1">
                          <a:effectLst/>
                        </a:rPr>
                        <a:t>words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and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sentences</a:t>
                      </a:r>
                      <a:r>
                        <a:rPr lang="tr-TR" sz="1400" dirty="0">
                          <a:effectLst/>
                        </a:rPr>
                        <a:t> (</a:t>
                      </a:r>
                      <a:r>
                        <a:rPr lang="tr-TR" sz="1400" dirty="0" err="1">
                          <a:effectLst/>
                        </a:rPr>
                        <a:t>full-word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recognition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</a:p>
                    <a:p>
                      <a:pPr marL="42545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tr-TR" sz="1400" dirty="0">
                          <a:effectLst/>
                        </a:rPr>
                        <a:t>• Read </a:t>
                      </a:r>
                      <a:r>
                        <a:rPr lang="tr-TR" sz="1400" dirty="0" err="1">
                          <a:effectLst/>
                        </a:rPr>
                        <a:t>along</a:t>
                      </a:r>
                      <a:endParaRPr lang="tr-TR" sz="1400" dirty="0">
                        <a:effectLst/>
                      </a:endParaRPr>
                    </a:p>
                    <a:p>
                      <a:pPr marL="42545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tr-TR" sz="1400" dirty="0">
                          <a:effectLst/>
                        </a:rPr>
                        <a:t>• </a:t>
                      </a:r>
                      <a:r>
                        <a:rPr lang="tr-TR" sz="1400" dirty="0" err="1">
                          <a:effectLst/>
                        </a:rPr>
                        <a:t>extract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simple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text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statements</a:t>
                      </a:r>
                      <a:endParaRPr lang="tr-TR" sz="1400" dirty="0">
                        <a:effectLst/>
                      </a:endParaRPr>
                    </a:p>
                    <a:p>
                      <a:pPr marL="42545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tr-TR" sz="1400" dirty="0" err="1">
                          <a:effectLst/>
                        </a:rPr>
                        <a:t>show</a:t>
                      </a:r>
                      <a:r>
                        <a:rPr lang="tr-TR" sz="1400" dirty="0">
                          <a:effectLst/>
                        </a:rPr>
                        <a:t> global </a:t>
                      </a:r>
                      <a:r>
                        <a:rPr lang="tr-TR" sz="1400" dirty="0" err="1">
                          <a:effectLst/>
                        </a:rPr>
                        <a:t>understanding</a:t>
                      </a:r>
                      <a:r>
                        <a:rPr lang="tr-TR" sz="1400" dirty="0">
                          <a:effectLst/>
                        </a:rPr>
                        <a:t> of </a:t>
                      </a:r>
                      <a:r>
                        <a:rPr lang="tr-TR" sz="1400" dirty="0" err="1">
                          <a:effectLst/>
                        </a:rPr>
                        <a:t>text</a:t>
                      </a:r>
                      <a:endParaRPr lang="tr-TR" sz="1400" dirty="0">
                        <a:effectLst/>
                      </a:endParaRPr>
                    </a:p>
                    <a:p>
                      <a:pPr marL="42545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4210350"/>
                  </a:ext>
                </a:extLst>
              </a:tr>
              <a:tr h="972455">
                <a:tc>
                  <a:txBody>
                    <a:bodyPr/>
                    <a:lstStyle/>
                    <a:p>
                      <a:pPr marL="27241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tr-TR" sz="1400">
                        <a:effectLst/>
                      </a:endParaRPr>
                    </a:p>
                    <a:p>
                      <a:pPr marL="1905" algn="ctr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Writing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88290">
                        <a:spcBef>
                          <a:spcPts val="12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write your own texts based on models (creative copying)</a:t>
                      </a:r>
                      <a:endParaRPr lang="tr-TR" sz="1400" dirty="0">
                        <a:effectLst/>
                      </a:endParaRPr>
                    </a:p>
                    <a:p>
                      <a:pPr marL="288290">
                        <a:spcBef>
                          <a:spcPts val="12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Write texts based on a template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1387090"/>
                  </a:ext>
                </a:extLst>
              </a:tr>
              <a:tr h="1037650">
                <a:tc>
                  <a:txBody>
                    <a:bodyPr/>
                    <a:lstStyle/>
                    <a:p>
                      <a:pPr marL="27241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tr-TR" sz="1400">
                        <a:effectLst/>
                      </a:endParaRPr>
                    </a:p>
                    <a:p>
                      <a:pPr marL="56515" algn="ctr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Speaking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8829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express your own speaking intentions</a:t>
                      </a:r>
                      <a:endParaRPr lang="tr-TR" sz="1400" dirty="0">
                        <a:effectLst/>
                      </a:endParaRPr>
                    </a:p>
                    <a:p>
                      <a:pPr marL="28829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• correct pronunciation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278290"/>
                  </a:ext>
                </a:extLst>
              </a:tr>
              <a:tr h="969022">
                <a:tc>
                  <a:txBody>
                    <a:bodyPr/>
                    <a:lstStyle/>
                    <a:p>
                      <a:pPr marL="27241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</a:endParaRPr>
                    </a:p>
                    <a:p>
                      <a:pPr marL="54610" marR="41910" indent="46990" algn="ctr">
                        <a:lnSpc>
                          <a:spcPct val="102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Voice Agent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42900" marR="40640" lvl="0" indent="-342900">
                        <a:spcBef>
                          <a:spcPts val="95"/>
                        </a:spcBef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"/>
                        <a:tabLst>
                          <a:tab pos="288290" algn="l"/>
                          <a:tab pos="288925" algn="l"/>
                        </a:tabLst>
                      </a:pPr>
                      <a:r>
                        <a:rPr lang="en-US" sz="1400" dirty="0">
                          <a:effectLst/>
                        </a:rPr>
                        <a:t>reproduce a spoken or written familiar text in the mother tongue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0957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BFE42A9-97A6-4F42-96E8-9D37C5FC0024}"/>
              </a:ext>
            </a:extLst>
          </p:cNvPr>
          <p:cNvSpPr txBox="1"/>
          <p:nvPr/>
        </p:nvSpPr>
        <p:spPr>
          <a:xfrm>
            <a:off x="647171" y="1349560"/>
            <a:ext cx="5246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solidFill>
                  <a:srgbClr val="C00000"/>
                </a:solidFill>
              </a:rPr>
              <a:t>Communicative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Competencies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811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4B31220-D42E-41D3-94C2-14053EE2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9814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tr-TR" sz="2400" dirty="0"/>
              <a:t>Content -</a:t>
            </a:r>
            <a:r>
              <a:rPr lang="en-US" sz="2400" dirty="0"/>
              <a:t> the living environment and the interests of children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890B83D-AB86-4CCB-AA57-C9C814BE9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8E8258C-3041-4081-A734-035852FBE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6" t="21038" r="26711" b="12262"/>
          <a:stretch/>
        </p:blipFill>
        <p:spPr>
          <a:xfrm>
            <a:off x="2630905" y="668579"/>
            <a:ext cx="6761748" cy="62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11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A27F2AF-2B86-4212-B8B5-2F452841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3E0F2A3-6F46-46BE-9688-377F3F52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https://www.bildungsserver.de/Lehrplaene-400-de.html#Bremen</a:t>
            </a:r>
            <a:endParaRPr lang="tr-TR" dirty="0">
              <a:hlinkClick r:id="rId3"/>
            </a:endParaRPr>
          </a:p>
          <a:p>
            <a:r>
              <a:rPr lang="tr-TR" dirty="0">
                <a:hlinkClick r:id="rId3"/>
              </a:rPr>
              <a:t>https://www.lis.bremen.de/sixcms/detail.php?gsid=bremen56.c.15219.de</a:t>
            </a:r>
            <a:endParaRPr lang="tr-TR" dirty="0"/>
          </a:p>
          <a:p>
            <a:r>
              <a:rPr lang="tr-TR" dirty="0">
                <a:hlinkClick r:id="rId4"/>
              </a:rPr>
              <a:t>https://www.goethe.de/en/spr/mag/21066876.html</a:t>
            </a:r>
            <a:endParaRPr lang="tr-TR" dirty="0"/>
          </a:p>
          <a:p>
            <a:r>
              <a:rPr lang="tr-TR" dirty="0">
                <a:hlinkClick r:id="rId5"/>
              </a:rPr>
              <a:t>https://files.eric.ed.gov/fulltext/ED577138.pdf</a:t>
            </a:r>
            <a:endParaRPr lang="tr-TR" dirty="0"/>
          </a:p>
          <a:p>
            <a:r>
              <a:rPr lang="tr-TR" dirty="0">
                <a:hlinkClick r:id="rId6"/>
              </a:rPr>
              <a:t>https://www.studying-in-germany.org/german-education-system/</a:t>
            </a:r>
            <a:endParaRPr lang="tr-TR" dirty="0"/>
          </a:p>
          <a:p>
            <a:r>
              <a:rPr lang="tr-TR" dirty="0">
                <a:hlinkClick r:id="rId7"/>
              </a:rPr>
              <a:t>https://files.eric.ed.gov/fulltext/EJ1100375.pdf</a:t>
            </a:r>
            <a:endParaRPr lang="tr-TR" dirty="0"/>
          </a:p>
          <a:p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EE48B7F0-F0A6-4E1D-9F58-1ADD172421EE}"/>
              </a:ext>
            </a:extLst>
          </p:cNvPr>
          <p:cNvSpPr txBox="1"/>
          <p:nvPr/>
        </p:nvSpPr>
        <p:spPr>
          <a:xfrm>
            <a:off x="6946231" y="6164295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Gizem </a:t>
            </a:r>
            <a:r>
              <a:rPr lang="tr-TR" b="1" dirty="0" err="1"/>
              <a:t>Uzundurdu</a:t>
            </a:r>
            <a:endParaRPr lang="tr-TR" b="1" dirty="0"/>
          </a:p>
          <a:p>
            <a:r>
              <a:rPr lang="tr-TR" b="1" dirty="0"/>
              <a:t>uzundurdugizem@gmail.com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1294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DF9143B-12D5-463B-895D-ECCC685A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School </a:t>
            </a:r>
            <a:r>
              <a:rPr lang="tr-TR" dirty="0" err="1"/>
              <a:t>Types</a:t>
            </a:r>
            <a:endParaRPr lang="en-US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A7208057-9DC3-4A5D-B4FB-F4B649BC1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7866400"/>
              </p:ext>
            </p:extLst>
          </p:nvPr>
        </p:nvGraphicFramePr>
        <p:xfrm>
          <a:off x="838200" y="1789113"/>
          <a:ext cx="10515600" cy="438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335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DF17A01-A109-41A0-A83F-9844F9D2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979" y="4672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2400" b="0" dirty="0">
                <a:solidFill>
                  <a:schemeClr val="tx1"/>
                </a:solidFill>
              </a:rPr>
              <a:t>		* </a:t>
            </a:r>
            <a:r>
              <a:rPr lang="en-US" sz="2400" b="0" dirty="0">
                <a:solidFill>
                  <a:schemeClr val="tx1"/>
                </a:solidFill>
              </a:rPr>
              <a:t>The Federal Republic of Germany</a:t>
            </a:r>
            <a:r>
              <a:rPr lang="tr-TR" sz="2400" b="0" dirty="0">
                <a:solidFill>
                  <a:schemeClr val="tx1"/>
                </a:solidFill>
              </a:rPr>
              <a:t> </a:t>
            </a:r>
            <a:r>
              <a:rPr lang="tr-TR" sz="2400" b="0" dirty="0" err="1">
                <a:solidFill>
                  <a:schemeClr val="tx1"/>
                </a:solidFill>
              </a:rPr>
              <a:t>includes</a:t>
            </a:r>
            <a:r>
              <a:rPr lang="tr-TR" sz="2400" b="0" dirty="0">
                <a:solidFill>
                  <a:schemeClr val="tx1"/>
                </a:solidFill>
              </a:rPr>
              <a:t> </a:t>
            </a:r>
            <a:r>
              <a:rPr lang="tr-TR" sz="2700" dirty="0">
                <a:solidFill>
                  <a:schemeClr val="tx1"/>
                </a:solidFill>
              </a:rPr>
              <a:t>16</a:t>
            </a:r>
            <a:r>
              <a:rPr lang="tr-TR" sz="2400" b="0" dirty="0">
                <a:solidFill>
                  <a:schemeClr val="tx1"/>
                </a:solidFill>
              </a:rPr>
              <a:t> </a:t>
            </a:r>
            <a:r>
              <a:rPr lang="tr-TR" sz="2400" b="0" dirty="0" err="1">
                <a:solidFill>
                  <a:schemeClr val="tx1"/>
                </a:solidFill>
              </a:rPr>
              <a:t>states</a:t>
            </a:r>
            <a:r>
              <a:rPr lang="tr-TR" sz="2400" b="0" dirty="0">
                <a:solidFill>
                  <a:schemeClr val="tx1"/>
                </a:solidFill>
              </a:rPr>
              <a:t>.</a:t>
            </a:r>
            <a:br>
              <a:rPr lang="tr-TR" sz="2400" b="0" dirty="0">
                <a:solidFill>
                  <a:schemeClr val="tx1"/>
                </a:solidFill>
              </a:rPr>
            </a:br>
            <a:r>
              <a:rPr lang="tr-TR" sz="2400" b="0" dirty="0">
                <a:solidFill>
                  <a:schemeClr val="tx1"/>
                </a:solidFill>
              </a:rPr>
              <a:t>      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</a:t>
            </a:r>
            <a:r>
              <a:rPr lang="tr-TR" dirty="0" err="1"/>
              <a:t>States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Curricula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98B53CA-54B1-44AA-9D67-C5F4BC34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69" y="2105523"/>
            <a:ext cx="6433457" cy="4387352"/>
          </a:xfrm>
        </p:spPr>
        <p:txBody>
          <a:bodyPr/>
          <a:lstStyle/>
          <a:p>
            <a:r>
              <a:rPr lang="tr-TR" sz="2400" dirty="0" err="1"/>
              <a:t>Each</a:t>
            </a:r>
            <a:r>
              <a:rPr lang="tr-TR" sz="2400" dirty="0"/>
              <a:t> </a:t>
            </a:r>
            <a:r>
              <a:rPr lang="tr-TR" sz="2400" dirty="0" err="1"/>
              <a:t>state</a:t>
            </a:r>
            <a:r>
              <a:rPr lang="tr-TR" sz="2400" dirty="0"/>
              <a:t> </a:t>
            </a:r>
            <a:r>
              <a:rPr lang="tr-TR" sz="2400" dirty="0" err="1"/>
              <a:t>chooses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own</a:t>
            </a:r>
            <a:r>
              <a:rPr lang="tr-TR" sz="2400" dirty="0"/>
              <a:t> </a:t>
            </a:r>
            <a:r>
              <a:rPr lang="tr-TR" sz="2400" dirty="0" err="1"/>
              <a:t>programs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materials</a:t>
            </a:r>
            <a:r>
              <a:rPr lang="tr-TR" sz="2400" dirty="0"/>
              <a:t> </a:t>
            </a:r>
            <a:r>
              <a:rPr lang="tr-TR" sz="2400" dirty="0" err="1"/>
              <a:t>whil</a:t>
            </a:r>
            <a:r>
              <a:rPr lang="en-US" sz="2400" dirty="0"/>
              <a:t>e federal government </a:t>
            </a:r>
            <a:r>
              <a:rPr lang="tr-TR" sz="2400" dirty="0" err="1"/>
              <a:t>only</a:t>
            </a:r>
            <a:r>
              <a:rPr lang="tr-TR" sz="2400" dirty="0"/>
              <a:t> </a:t>
            </a:r>
            <a:r>
              <a:rPr lang="tr-TR" sz="2400" dirty="0" err="1"/>
              <a:t>defines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general </a:t>
            </a:r>
            <a:r>
              <a:rPr lang="tr-TR" sz="2400" dirty="0" err="1"/>
              <a:t>standards</a:t>
            </a:r>
            <a:r>
              <a:rPr lang="tr-TR" sz="2400" dirty="0"/>
              <a:t>. (</a:t>
            </a:r>
            <a:r>
              <a:rPr lang="tr-TR" sz="2400" dirty="0" err="1"/>
              <a:t>competencies</a:t>
            </a:r>
            <a:r>
              <a:rPr lang="tr-TR" sz="2400" dirty="0"/>
              <a:t>)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bad</a:t>
            </a:r>
            <a:r>
              <a:rPr lang="tr-TR" sz="2400" dirty="0"/>
              <a:t> </a:t>
            </a:r>
            <a:r>
              <a:rPr lang="tr-TR" sz="2400" dirty="0" err="1"/>
              <a:t>results</a:t>
            </a:r>
            <a:r>
              <a:rPr lang="tr-TR" sz="2400" dirty="0"/>
              <a:t> in 2000,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ministry</a:t>
            </a:r>
            <a:r>
              <a:rPr lang="tr-TR" sz="2400" dirty="0"/>
              <a:t> of </a:t>
            </a:r>
            <a:r>
              <a:rPr lang="tr-TR" sz="2400" dirty="0" err="1"/>
              <a:t>education</a:t>
            </a:r>
            <a:r>
              <a:rPr lang="tr-TR" sz="2400" dirty="0"/>
              <a:t> of </a:t>
            </a:r>
            <a:r>
              <a:rPr lang="tr-TR" sz="2400" dirty="0" err="1"/>
              <a:t>all</a:t>
            </a:r>
            <a:r>
              <a:rPr lang="tr-TR" sz="2400" dirty="0"/>
              <a:t> </a:t>
            </a:r>
            <a:r>
              <a:rPr lang="tr-TR" sz="2400" dirty="0" err="1"/>
              <a:t>states</a:t>
            </a:r>
            <a:r>
              <a:rPr lang="tr-TR" sz="2400" dirty="0"/>
              <a:t> </a:t>
            </a:r>
            <a:r>
              <a:rPr lang="tr-TR" sz="2400" dirty="0" err="1"/>
              <a:t>came</a:t>
            </a:r>
            <a:r>
              <a:rPr lang="tr-TR" sz="2400" dirty="0"/>
              <a:t> </a:t>
            </a:r>
            <a:r>
              <a:rPr lang="tr-TR" sz="2400" dirty="0" err="1"/>
              <a:t>together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set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standards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make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education</a:t>
            </a:r>
            <a:r>
              <a:rPr lang="tr-TR" sz="2400" dirty="0"/>
              <a:t> </a:t>
            </a:r>
            <a:r>
              <a:rPr lang="tr-TR" sz="2400" dirty="0" err="1"/>
              <a:t>equal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similar</a:t>
            </a:r>
            <a:r>
              <a:rPr lang="tr-TR" sz="2400" dirty="0"/>
              <a:t> in </a:t>
            </a:r>
            <a:r>
              <a:rPr lang="tr-TR" sz="2400" dirty="0" err="1"/>
              <a:t>all</a:t>
            </a:r>
            <a:r>
              <a:rPr lang="tr-TR" sz="2400" dirty="0"/>
              <a:t> </a:t>
            </a:r>
            <a:r>
              <a:rPr lang="tr-TR" sz="2400" dirty="0" err="1"/>
              <a:t>states</a:t>
            </a:r>
            <a:r>
              <a:rPr lang="tr-TR" sz="24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7264C01-8BE9-4183-9EF3-0E5F253EC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9" t="5303" r="64351" b="13576"/>
          <a:stretch/>
        </p:blipFill>
        <p:spPr>
          <a:xfrm>
            <a:off x="736270" y="365124"/>
            <a:ext cx="3610099" cy="556066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CB63F0ED-32BE-44E7-84AC-E35CF2559331}"/>
              </a:ext>
            </a:extLst>
          </p:cNvPr>
          <p:cNvSpPr/>
          <p:nvPr/>
        </p:nvSpPr>
        <p:spPr>
          <a:xfrm>
            <a:off x="736270" y="190004"/>
            <a:ext cx="3610099" cy="5029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9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9B182D8-EA29-41BC-B857-98199FEC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EDUCATION SYSTEM</a:t>
            </a:r>
            <a:endParaRPr lang="en-US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43A8C63F-8F81-48BB-8143-D853C8F8E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885150"/>
              </p:ext>
            </p:extLst>
          </p:nvPr>
        </p:nvGraphicFramePr>
        <p:xfrm>
          <a:off x="838200" y="1480852"/>
          <a:ext cx="10515600" cy="464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857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51E4D47-FF7A-4512-AB9A-CEE25457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CA824FA-4448-4EF6-863A-321C3D40F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6F8C0D6-49E1-4A1E-A48C-054ED00B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66700"/>
            <a:ext cx="8191500" cy="632460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46BB22F7-0441-44B3-81A4-02F6588A211E}"/>
              </a:ext>
            </a:extLst>
          </p:cNvPr>
          <p:cNvCxnSpPr/>
          <p:nvPr/>
        </p:nvCxnSpPr>
        <p:spPr>
          <a:xfrm flipV="1">
            <a:off x="6662057" y="1789611"/>
            <a:ext cx="593766" cy="454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xmlns="" id="{D000C6D9-1A4E-40C9-9024-C1E0D015FE54}"/>
              </a:ext>
            </a:extLst>
          </p:cNvPr>
          <p:cNvCxnSpPr/>
          <p:nvPr/>
        </p:nvCxnSpPr>
        <p:spPr>
          <a:xfrm flipV="1">
            <a:off x="5925787" y="1690688"/>
            <a:ext cx="0" cy="399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xmlns="" id="{9C30370E-1EE4-4F14-A750-87D49CCF106C}"/>
              </a:ext>
            </a:extLst>
          </p:cNvPr>
          <p:cNvCxnSpPr/>
          <p:nvPr/>
        </p:nvCxnSpPr>
        <p:spPr>
          <a:xfrm flipH="1" flipV="1">
            <a:off x="4393870" y="1983179"/>
            <a:ext cx="688769" cy="261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xmlns="" id="{5A896956-DEBA-4684-959A-A5ED348112C8}"/>
              </a:ext>
            </a:extLst>
          </p:cNvPr>
          <p:cNvCxnSpPr/>
          <p:nvPr/>
        </p:nvCxnSpPr>
        <p:spPr>
          <a:xfrm flipH="1" flipV="1">
            <a:off x="5082639" y="1789611"/>
            <a:ext cx="225631" cy="300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18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26034CC-76CD-44E1-A968-73BA6E728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89" y="285008"/>
            <a:ext cx="10558153" cy="5749451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3-Secondary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r-TR" sz="2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r-TR" sz="2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tr-TR" sz="2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</a:t>
            </a:r>
            <a:r>
              <a:rPr lang="tr-TR" sz="2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1800" dirty="0"/>
              <a:t>(</a:t>
            </a:r>
            <a:r>
              <a:rPr lang="tr-TR" sz="1800" dirty="0" err="1"/>
              <a:t>grade</a:t>
            </a:r>
            <a:r>
              <a:rPr lang="tr-TR" sz="1800" dirty="0"/>
              <a:t> 5 </a:t>
            </a:r>
            <a:r>
              <a:rPr lang="tr-TR" sz="1800" dirty="0" err="1"/>
              <a:t>and</a:t>
            </a:r>
            <a:r>
              <a:rPr lang="tr-TR" sz="1800" dirty="0"/>
              <a:t> 6)</a:t>
            </a:r>
          </a:p>
          <a:p>
            <a:r>
              <a:rPr lang="tr-TR" sz="1700" dirty="0"/>
              <a:t>A </a:t>
            </a:r>
            <a:r>
              <a:rPr lang="tr-TR" sz="1700" dirty="0" err="1"/>
              <a:t>phase</a:t>
            </a:r>
            <a:r>
              <a:rPr lang="tr-TR" sz="1700" dirty="0"/>
              <a:t> in </a:t>
            </a:r>
            <a:r>
              <a:rPr lang="tr-TR" sz="1700" dirty="0" err="1"/>
              <a:t>which</a:t>
            </a:r>
            <a:r>
              <a:rPr lang="tr-TR" sz="1700" dirty="0"/>
              <a:t> </a:t>
            </a:r>
            <a:r>
              <a:rPr lang="tr-TR" sz="1700" dirty="0" err="1"/>
              <a:t>teachers</a:t>
            </a:r>
            <a:r>
              <a:rPr lang="tr-TR" sz="1700" dirty="0"/>
              <a:t> </a:t>
            </a:r>
            <a:r>
              <a:rPr lang="tr-TR" sz="1700" dirty="0" err="1"/>
              <a:t>decide</a:t>
            </a:r>
            <a:r>
              <a:rPr lang="tr-TR" sz="1700" dirty="0"/>
              <a:t> on </a:t>
            </a:r>
            <a:r>
              <a:rPr lang="tr-TR" sz="1700" dirty="0" err="1"/>
              <a:t>which</a:t>
            </a:r>
            <a:r>
              <a:rPr lang="tr-TR" sz="1700" dirty="0"/>
              <a:t> </a:t>
            </a:r>
            <a:r>
              <a:rPr lang="tr-TR" sz="1700" dirty="0" err="1"/>
              <a:t>secondary</a:t>
            </a:r>
            <a:r>
              <a:rPr lang="tr-TR" sz="1700" dirty="0"/>
              <a:t> </a:t>
            </a:r>
            <a:r>
              <a:rPr lang="tr-TR" sz="1700" dirty="0" err="1"/>
              <a:t>school</a:t>
            </a:r>
            <a:r>
              <a:rPr lang="tr-TR" sz="1700" dirty="0"/>
              <a:t> is </a:t>
            </a:r>
            <a:r>
              <a:rPr lang="tr-TR" sz="1700" dirty="0" err="1"/>
              <a:t>appropriate</a:t>
            </a:r>
            <a:r>
              <a:rPr lang="tr-TR" sz="1700" dirty="0"/>
              <a:t> </a:t>
            </a:r>
            <a:r>
              <a:rPr lang="tr-TR" sz="1700" dirty="0" err="1"/>
              <a:t>for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student</a:t>
            </a:r>
            <a:r>
              <a:rPr lang="tr-TR" sz="1700" dirty="0"/>
              <a:t>.)</a:t>
            </a:r>
          </a:p>
          <a:p>
            <a:endParaRPr lang="tr-TR" sz="17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xmlns="" id="{9878D0B7-3358-41C3-BBD3-D20C43ECE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29063562"/>
              </p:ext>
            </p:extLst>
          </p:nvPr>
        </p:nvGraphicFramePr>
        <p:xfrm>
          <a:off x="356260" y="1935678"/>
          <a:ext cx="9803740" cy="420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xmlns="" id="{24995B4C-3962-46FD-B578-0AD18440C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312482"/>
              </p:ext>
            </p:extLst>
          </p:nvPr>
        </p:nvGraphicFramePr>
        <p:xfrm>
          <a:off x="0" y="1597232"/>
          <a:ext cx="10920021" cy="526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1440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AE9D5AA-70E1-4A1F-8740-727919E3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3-Secondary </a:t>
            </a:r>
            <a:r>
              <a:rPr lang="tr-TR" sz="3200" dirty="0" err="1"/>
              <a:t>Education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CADF42F-48A7-481E-A513-11B96A2B9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german education system">
            <a:extLst>
              <a:ext uri="{FF2B5EF4-FFF2-40B4-BE49-F238E27FC236}">
                <a16:creationId xmlns:a16="http://schemas.microsoft.com/office/drawing/2014/main" xmlns="" id="{4286ECBD-BFE8-40AC-825D-9E9B9ADC0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757"/>
          <a:stretch/>
        </p:blipFill>
        <p:spPr bwMode="auto">
          <a:xfrm>
            <a:off x="1909929" y="1310930"/>
            <a:ext cx="8372142" cy="47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47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E5B06092-9474-4960-AB8C-4A3A39DA3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5243925"/>
              </p:ext>
            </p:extLst>
          </p:nvPr>
        </p:nvGraphicFramePr>
        <p:xfrm>
          <a:off x="2118441" y="1089130"/>
          <a:ext cx="7645494" cy="4387846"/>
        </p:xfrm>
        <a:graphic>
          <a:graphicData uri="http://schemas.openxmlformats.org/drawingml/2006/table">
            <a:tbl>
              <a:tblPr/>
              <a:tblGrid>
                <a:gridCol w="1274249">
                  <a:extLst>
                    <a:ext uri="{9D8B030D-6E8A-4147-A177-3AD203B41FA5}">
                      <a16:colId xmlns:a16="http://schemas.microsoft.com/office/drawing/2014/main" xmlns="" val="1004201161"/>
                    </a:ext>
                  </a:extLst>
                </a:gridCol>
                <a:gridCol w="1274249">
                  <a:extLst>
                    <a:ext uri="{9D8B030D-6E8A-4147-A177-3AD203B41FA5}">
                      <a16:colId xmlns:a16="http://schemas.microsoft.com/office/drawing/2014/main" xmlns="" val="1327302049"/>
                    </a:ext>
                  </a:extLst>
                </a:gridCol>
                <a:gridCol w="1274249">
                  <a:extLst>
                    <a:ext uri="{9D8B030D-6E8A-4147-A177-3AD203B41FA5}">
                      <a16:colId xmlns:a16="http://schemas.microsoft.com/office/drawing/2014/main" xmlns="" val="2255944540"/>
                    </a:ext>
                  </a:extLst>
                </a:gridCol>
                <a:gridCol w="1274249">
                  <a:extLst>
                    <a:ext uri="{9D8B030D-6E8A-4147-A177-3AD203B41FA5}">
                      <a16:colId xmlns:a16="http://schemas.microsoft.com/office/drawing/2014/main" xmlns="" val="3628522645"/>
                    </a:ext>
                  </a:extLst>
                </a:gridCol>
                <a:gridCol w="1274249">
                  <a:extLst>
                    <a:ext uri="{9D8B030D-6E8A-4147-A177-3AD203B41FA5}">
                      <a16:colId xmlns:a16="http://schemas.microsoft.com/office/drawing/2014/main" xmlns="" val="190178292"/>
                    </a:ext>
                  </a:extLst>
                </a:gridCol>
                <a:gridCol w="1274249">
                  <a:extLst>
                    <a:ext uri="{9D8B030D-6E8A-4147-A177-3AD203B41FA5}">
                      <a16:colId xmlns:a16="http://schemas.microsoft.com/office/drawing/2014/main" xmlns="" val="710710418"/>
                    </a:ext>
                  </a:extLst>
                </a:gridCol>
              </a:tblGrid>
              <a:tr h="26593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8313778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Time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Monday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Tuesday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Wednesday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Thursday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Friday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538354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08.00–08.45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English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Physics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Biology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Physics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Greek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096063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08.45–09.30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History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4194238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09.30–09.40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i="1">
                          <a:effectLst/>
                        </a:rPr>
                        <a:t>break</a:t>
                      </a:r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854418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09.40–10.25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Latin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Greek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Mathematics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Latin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Economics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555323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10.25–11.10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German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103698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11.10–11.30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i="1">
                          <a:effectLst/>
                        </a:rPr>
                        <a:t>break</a:t>
                      </a:r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9984369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11.30–12.15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Music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Mathematics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Geography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German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Biology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094607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12.15–13.00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Religious studies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4647187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 dirty="0">
                          <a:effectLst/>
                        </a:rPr>
                        <a:t>13.00–14.00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i="1">
                          <a:effectLst/>
                        </a:rPr>
                        <a:t>break</a:t>
                      </a:r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8296499"/>
                  </a:ext>
                </a:extLst>
              </a:tr>
              <a:tr h="465378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14.00–14.45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Arts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Intensive course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908664"/>
                  </a:ext>
                </a:extLst>
              </a:tr>
              <a:tr h="465378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14.45–15.30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Intensive course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Greek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983813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15.30–16.15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PE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590732"/>
                  </a:ext>
                </a:extLst>
              </a:tr>
              <a:tr h="265930">
                <a:tc>
                  <a:txBody>
                    <a:bodyPr/>
                    <a:lstStyle/>
                    <a:p>
                      <a:pPr algn="ctr"/>
                      <a:r>
                        <a:rPr lang="tr-TR" sz="1300">
                          <a:effectLst/>
                        </a:rPr>
                        <a:t>16.15–17.00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>
                          <a:effectLst/>
                        </a:rPr>
                        <a:t>PE</a:t>
                      </a: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300">
                        <a:effectLst/>
                      </a:endParaRPr>
                    </a:p>
                  </a:txBody>
                  <a:tcPr marL="66483" marR="66483" marT="33241" marB="3324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6483" marR="66483" marT="33241" marB="3324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483" marR="66483" marT="33241" marB="33241"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23061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567405C-9A26-438B-88DA-7AB0A754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197" y="318101"/>
            <a:ext cx="67120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sv-SE" b="1" dirty="0"/>
              <a:t>Sample grade 10 Gymnasium timetable (Bavaria, Humanist)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7380014-C9E8-4670-AFC5-AF278FCFB8C3}"/>
              </a:ext>
            </a:extLst>
          </p:cNvPr>
          <p:cNvSpPr/>
          <p:nvPr/>
        </p:nvSpPr>
        <p:spPr>
          <a:xfrm>
            <a:off x="3325091" y="1626919"/>
            <a:ext cx="914400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DB796C5-DDE8-46BB-A772-DEF9D0AB4AF4}"/>
              </a:ext>
            </a:extLst>
          </p:cNvPr>
          <p:cNvSpPr/>
          <p:nvPr/>
        </p:nvSpPr>
        <p:spPr>
          <a:xfrm>
            <a:off x="4655127" y="2386940"/>
            <a:ext cx="712520" cy="33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138882E5-F2B3-4221-A6C0-F8CECEE2BD56}"/>
              </a:ext>
            </a:extLst>
          </p:cNvPr>
          <p:cNvSpPr txBox="1"/>
          <p:nvPr/>
        </p:nvSpPr>
        <p:spPr>
          <a:xfrm>
            <a:off x="1928193" y="5768870"/>
            <a:ext cx="8605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*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gymnasium</a:t>
            </a:r>
            <a:r>
              <a:rPr lang="tr-TR" dirty="0"/>
              <a:t> </a:t>
            </a:r>
            <a:r>
              <a:rPr lang="tr-TR" dirty="0" err="1"/>
              <a:t>schools</a:t>
            </a:r>
            <a:r>
              <a:rPr lang="tr-TR" dirty="0"/>
              <a:t>, at </a:t>
            </a:r>
            <a:r>
              <a:rPr lang="tr-TR" dirty="0" err="1"/>
              <a:t>least</a:t>
            </a:r>
            <a:r>
              <a:rPr lang="tr-TR" dirty="0"/>
              <a:t> 2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languages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compulsory</a:t>
            </a:r>
            <a:r>
              <a:rPr lang="tr-TR" dirty="0"/>
              <a:t>.</a:t>
            </a:r>
          </a:p>
          <a:p>
            <a:r>
              <a:rPr lang="tr-TR" dirty="0"/>
              <a:t>** Latin </a:t>
            </a:r>
            <a:r>
              <a:rPr lang="tr-TR" dirty="0" err="1"/>
              <a:t>and</a:t>
            </a:r>
            <a:r>
              <a:rPr lang="tr-TR" dirty="0"/>
              <a:t> an </a:t>
            </a:r>
            <a:r>
              <a:rPr lang="tr-TR" dirty="0" err="1"/>
              <a:t>immigrant’s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language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considered</a:t>
            </a:r>
            <a:r>
              <a:rPr lang="tr-TR" dirty="0"/>
              <a:t> as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language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288BE3B-DF6E-425F-9F66-F21B49D9CFBE}"/>
              </a:ext>
            </a:extLst>
          </p:cNvPr>
          <p:cNvSpPr/>
          <p:nvPr/>
        </p:nvSpPr>
        <p:spPr>
          <a:xfrm>
            <a:off x="7137071" y="2386940"/>
            <a:ext cx="672260" cy="33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90B95EEE-FA00-42F7-83D9-B324C2A9C97A}"/>
              </a:ext>
            </a:extLst>
          </p:cNvPr>
          <p:cNvSpPr txBox="1"/>
          <p:nvPr/>
        </p:nvSpPr>
        <p:spPr>
          <a:xfrm>
            <a:off x="4751112" y="3429000"/>
            <a:ext cx="51023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(*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To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take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religious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instruction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is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decided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by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student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after</a:t>
            </a:r>
            <a:r>
              <a:rPr lang="tr-T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14)</a:t>
            </a:r>
            <a:endParaRPr lang="en-US" sz="13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91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ep-Web-PowerPoint-Template" id="{1CA9EB8E-B10C-324B-B0FC-B41D70B7D519}" vid="{0427124F-794B-5D4B-862C-178D88D44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Germany-PowerPoint-Template</Template>
  <TotalTime>452</TotalTime>
  <Words>1053</Words>
  <Application>Microsoft Office PowerPoint</Application>
  <PresentationFormat>Özel</PresentationFormat>
  <Paragraphs>224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German Education System and Foreign Language Teaching</vt:lpstr>
      <vt:lpstr>Fedaral Republic of Germany</vt:lpstr>
      <vt:lpstr>School Types</vt:lpstr>
      <vt:lpstr>  * The Federal Republic of Germany includes 16 states.                States and Their Curricula</vt:lpstr>
      <vt:lpstr>EDUCATION SYSTEM</vt:lpstr>
      <vt:lpstr>Slayt 6</vt:lpstr>
      <vt:lpstr>Slayt 7</vt:lpstr>
      <vt:lpstr>3-Secondary Education</vt:lpstr>
      <vt:lpstr>Slayt 9</vt:lpstr>
      <vt:lpstr>4-High School ( Secondary education 2nd phase)</vt:lpstr>
      <vt:lpstr>Foreign Language Teaching</vt:lpstr>
      <vt:lpstr>A Sample Book Used in Germany </vt:lpstr>
      <vt:lpstr>Some Key Characteristics</vt:lpstr>
      <vt:lpstr>A sample activity from a state school English textbook to teach grammar</vt:lpstr>
      <vt:lpstr>English Teaching in Primary Level</vt:lpstr>
      <vt:lpstr>Autonomy and individualism</vt:lpstr>
      <vt:lpstr>Slayt 17</vt:lpstr>
      <vt:lpstr>1-Listening and Speaking</vt:lpstr>
      <vt:lpstr>2-Reading and Writing</vt:lpstr>
      <vt:lpstr>A Sample </vt:lpstr>
      <vt:lpstr>Slayt 21</vt:lpstr>
      <vt:lpstr> </vt:lpstr>
      <vt:lpstr>Content - the living environment and the interests of children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Education System and Foreign Language Teaching</dc:title>
  <dc:creator>2kisi1dünya</dc:creator>
  <cp:lastModifiedBy>Binnur</cp:lastModifiedBy>
  <cp:revision>47</cp:revision>
  <dcterms:created xsi:type="dcterms:W3CDTF">2020-03-20T08:23:07Z</dcterms:created>
  <dcterms:modified xsi:type="dcterms:W3CDTF">2020-03-21T08:39:29Z</dcterms:modified>
</cp:coreProperties>
</file>