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19" r:id="rId2"/>
    <p:sldId id="316" r:id="rId3"/>
    <p:sldId id="302" r:id="rId4"/>
    <p:sldId id="303" r:id="rId5"/>
    <p:sldId id="259" r:id="rId6"/>
    <p:sldId id="304" r:id="rId7"/>
    <p:sldId id="317" r:id="rId8"/>
    <p:sldId id="320" r:id="rId9"/>
    <p:sldId id="318" r:id="rId10"/>
    <p:sldId id="321" r:id="rId11"/>
    <p:sldId id="306" r:id="rId12"/>
    <p:sldId id="307" r:id="rId13"/>
    <p:sldId id="309" r:id="rId14"/>
    <p:sldId id="310" r:id="rId15"/>
    <p:sldId id="315" r:id="rId16"/>
    <p:sldId id="322" r:id="rId17"/>
    <p:sldId id="330" r:id="rId18"/>
    <p:sldId id="332" r:id="rId19"/>
    <p:sldId id="334" r:id="rId20"/>
    <p:sldId id="331" r:id="rId21"/>
    <p:sldId id="338" r:id="rId22"/>
    <p:sldId id="335" r:id="rId23"/>
    <p:sldId id="336" r:id="rId24"/>
    <p:sldId id="337" r:id="rId25"/>
    <p:sldId id="339" r:id="rId26"/>
    <p:sldId id="340" r:id="rId27"/>
    <p:sldId id="342" r:id="rId28"/>
    <p:sldId id="343" r:id="rId29"/>
    <p:sldId id="344" r:id="rId30"/>
    <p:sldId id="341" r:id="rId31"/>
    <p:sldId id="345" r:id="rId32"/>
    <p:sldId id="346"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262" r:id="rId54"/>
    <p:sldId id="263" r:id="rId55"/>
    <p:sldId id="264" r:id="rId56"/>
    <p:sldId id="265" r:id="rId57"/>
    <p:sldId id="267" r:id="rId58"/>
    <p:sldId id="268" r:id="rId59"/>
    <p:sldId id="269" r:id="rId60"/>
    <p:sldId id="274" r:id="rId61"/>
    <p:sldId id="347" r:id="rId62"/>
    <p:sldId id="291" r:id="rId63"/>
    <p:sldId id="299" r:id="rId64"/>
    <p:sldId id="300" r:id="rId65"/>
    <p:sldId id="301"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3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E7D7-2A6B-41E0-9AAD-8EDE6A469A7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28C68EB9-6063-4DFF-88D3-55D3B3763CEA}">
      <dgm:prSet phldrT="[Metin]"/>
      <dgm:spPr>
        <a:solidFill>
          <a:schemeClr val="accent2">
            <a:lumMod val="75000"/>
          </a:schemeClr>
        </a:solidFill>
      </dgm:spPr>
      <dgm:t>
        <a:bodyPr/>
        <a:lstStyle/>
        <a:p>
          <a:r>
            <a:rPr lang="tr-TR" dirty="0" smtClean="0"/>
            <a:t>MUTLAK YOKSULLUK</a:t>
          </a:r>
          <a:endParaRPr lang="tr-TR" dirty="0"/>
        </a:p>
      </dgm:t>
    </dgm:pt>
    <dgm:pt modelId="{2768B8EF-3D04-483B-887F-8B0C85A08065}" type="parTrans" cxnId="{AD631A7D-E73E-45E0-B32C-54A6CA1822CF}">
      <dgm:prSet/>
      <dgm:spPr/>
      <dgm:t>
        <a:bodyPr/>
        <a:lstStyle/>
        <a:p>
          <a:endParaRPr lang="tr-TR"/>
        </a:p>
      </dgm:t>
    </dgm:pt>
    <dgm:pt modelId="{C163025C-DC33-4D49-AF67-068CC7DECBF8}" type="sibTrans" cxnId="{AD631A7D-E73E-45E0-B32C-54A6CA1822CF}">
      <dgm:prSet/>
      <dgm:spPr>
        <a:solidFill>
          <a:srgbClr val="7030A0"/>
        </a:solidFill>
      </dgm:spPr>
      <dgm:t>
        <a:bodyPr/>
        <a:lstStyle/>
        <a:p>
          <a:endParaRPr lang="tr-TR"/>
        </a:p>
      </dgm:t>
    </dgm:pt>
    <dgm:pt modelId="{FF58F6BA-3D60-487A-B225-4AF05610195B}">
      <dgm:prSet phldrT="[Metin]"/>
      <dgm:spPr>
        <a:solidFill>
          <a:schemeClr val="accent2">
            <a:lumMod val="75000"/>
          </a:schemeClr>
        </a:solidFill>
      </dgm:spPr>
      <dgm:t>
        <a:bodyPr/>
        <a:lstStyle/>
        <a:p>
          <a:r>
            <a:rPr lang="tr-TR" dirty="0" smtClean="0"/>
            <a:t>İNSANİ YOKSULLUK</a:t>
          </a:r>
          <a:endParaRPr lang="tr-TR" dirty="0"/>
        </a:p>
      </dgm:t>
    </dgm:pt>
    <dgm:pt modelId="{226851E0-C373-4BFF-AA20-2E1CFAF7A3B2}" type="parTrans" cxnId="{245A827F-1C30-42E7-8A49-3A062E5F87F3}">
      <dgm:prSet/>
      <dgm:spPr/>
      <dgm:t>
        <a:bodyPr/>
        <a:lstStyle/>
        <a:p>
          <a:endParaRPr lang="tr-TR"/>
        </a:p>
      </dgm:t>
    </dgm:pt>
    <dgm:pt modelId="{E9ED116B-3D77-48FE-A08B-F63FBAFCA7DD}" type="sibTrans" cxnId="{245A827F-1C30-42E7-8A49-3A062E5F87F3}">
      <dgm:prSet/>
      <dgm:spPr>
        <a:solidFill>
          <a:srgbClr val="7030A0"/>
        </a:solidFill>
      </dgm:spPr>
      <dgm:t>
        <a:bodyPr/>
        <a:lstStyle/>
        <a:p>
          <a:endParaRPr lang="tr-TR"/>
        </a:p>
      </dgm:t>
    </dgm:pt>
    <dgm:pt modelId="{9A1AD2D0-9977-40C1-A8C9-263BCEBA1780}">
      <dgm:prSet phldrT="[Metin]"/>
      <dgm:spPr>
        <a:solidFill>
          <a:schemeClr val="accent2">
            <a:lumMod val="75000"/>
          </a:schemeClr>
        </a:solidFill>
      </dgm:spPr>
      <dgm:t>
        <a:bodyPr/>
        <a:lstStyle/>
        <a:p>
          <a:r>
            <a:rPr lang="tr-TR" dirty="0" smtClean="0"/>
            <a:t>GÖRELİ YOKSULLUK</a:t>
          </a:r>
          <a:endParaRPr lang="tr-TR" dirty="0"/>
        </a:p>
      </dgm:t>
    </dgm:pt>
    <dgm:pt modelId="{E524DF90-5F8E-4ECC-B737-64DBA091CA4B}" type="parTrans" cxnId="{781CD5E9-7FB8-4497-BBD8-B5B6C67A2CFB}">
      <dgm:prSet/>
      <dgm:spPr/>
      <dgm:t>
        <a:bodyPr/>
        <a:lstStyle/>
        <a:p>
          <a:endParaRPr lang="tr-TR"/>
        </a:p>
      </dgm:t>
    </dgm:pt>
    <dgm:pt modelId="{619E8A22-D864-42B8-B4D2-3A3B2A22AD17}" type="sibTrans" cxnId="{781CD5E9-7FB8-4497-BBD8-B5B6C67A2CFB}">
      <dgm:prSet/>
      <dgm:spPr>
        <a:solidFill>
          <a:srgbClr val="7030A0"/>
        </a:solidFill>
      </dgm:spPr>
      <dgm:t>
        <a:bodyPr/>
        <a:lstStyle/>
        <a:p>
          <a:endParaRPr lang="tr-TR"/>
        </a:p>
      </dgm:t>
    </dgm:pt>
    <dgm:pt modelId="{960F5713-AFC9-4096-9D8E-4063E40EDD6C}" type="pres">
      <dgm:prSet presAssocID="{E1C4E7D7-2A6B-41E0-9AAD-8EDE6A469A79}" presName="Name0" presStyleCnt="0">
        <dgm:presLayoutVars>
          <dgm:dir/>
          <dgm:resizeHandles val="exact"/>
        </dgm:presLayoutVars>
      </dgm:prSet>
      <dgm:spPr/>
      <dgm:t>
        <a:bodyPr/>
        <a:lstStyle/>
        <a:p>
          <a:endParaRPr lang="tr-TR"/>
        </a:p>
      </dgm:t>
    </dgm:pt>
    <dgm:pt modelId="{44E56BCB-2D30-4E85-A0FB-7388A14F4E64}" type="pres">
      <dgm:prSet presAssocID="{28C68EB9-6063-4DFF-88D3-55D3B3763CEA}" presName="node" presStyleLbl="node1" presStyleIdx="0" presStyleCnt="3">
        <dgm:presLayoutVars>
          <dgm:bulletEnabled val="1"/>
        </dgm:presLayoutVars>
      </dgm:prSet>
      <dgm:spPr/>
      <dgm:t>
        <a:bodyPr/>
        <a:lstStyle/>
        <a:p>
          <a:endParaRPr lang="tr-TR"/>
        </a:p>
      </dgm:t>
    </dgm:pt>
    <dgm:pt modelId="{9D34E23C-6DB2-4015-B3CC-E0AF05FF2A94}" type="pres">
      <dgm:prSet presAssocID="{C163025C-DC33-4D49-AF67-068CC7DECBF8}" presName="sibTrans" presStyleLbl="sibTrans2D1" presStyleIdx="0" presStyleCnt="3"/>
      <dgm:spPr/>
      <dgm:t>
        <a:bodyPr/>
        <a:lstStyle/>
        <a:p>
          <a:endParaRPr lang="tr-TR"/>
        </a:p>
      </dgm:t>
    </dgm:pt>
    <dgm:pt modelId="{0DEC71F9-CB20-457F-B3B4-15D6133CE0F2}" type="pres">
      <dgm:prSet presAssocID="{C163025C-DC33-4D49-AF67-068CC7DECBF8}" presName="connectorText" presStyleLbl="sibTrans2D1" presStyleIdx="0" presStyleCnt="3"/>
      <dgm:spPr/>
      <dgm:t>
        <a:bodyPr/>
        <a:lstStyle/>
        <a:p>
          <a:endParaRPr lang="tr-TR"/>
        </a:p>
      </dgm:t>
    </dgm:pt>
    <dgm:pt modelId="{CB3E79F4-1E3D-4026-BD09-EE9479BA1EE7}" type="pres">
      <dgm:prSet presAssocID="{FF58F6BA-3D60-487A-B225-4AF05610195B}" presName="node" presStyleLbl="node1" presStyleIdx="1" presStyleCnt="3">
        <dgm:presLayoutVars>
          <dgm:bulletEnabled val="1"/>
        </dgm:presLayoutVars>
      </dgm:prSet>
      <dgm:spPr/>
      <dgm:t>
        <a:bodyPr/>
        <a:lstStyle/>
        <a:p>
          <a:endParaRPr lang="tr-TR"/>
        </a:p>
      </dgm:t>
    </dgm:pt>
    <dgm:pt modelId="{01FE33FE-CBEE-4FD5-9061-3F8BE5C92D8E}" type="pres">
      <dgm:prSet presAssocID="{E9ED116B-3D77-48FE-A08B-F63FBAFCA7DD}" presName="sibTrans" presStyleLbl="sibTrans2D1" presStyleIdx="1" presStyleCnt="3"/>
      <dgm:spPr/>
      <dgm:t>
        <a:bodyPr/>
        <a:lstStyle/>
        <a:p>
          <a:endParaRPr lang="tr-TR"/>
        </a:p>
      </dgm:t>
    </dgm:pt>
    <dgm:pt modelId="{11AE8E11-732E-443D-8CD8-EBBC1C270942}" type="pres">
      <dgm:prSet presAssocID="{E9ED116B-3D77-48FE-A08B-F63FBAFCA7DD}" presName="connectorText" presStyleLbl="sibTrans2D1" presStyleIdx="1" presStyleCnt="3"/>
      <dgm:spPr/>
      <dgm:t>
        <a:bodyPr/>
        <a:lstStyle/>
        <a:p>
          <a:endParaRPr lang="tr-TR"/>
        </a:p>
      </dgm:t>
    </dgm:pt>
    <dgm:pt modelId="{37BC1EC0-E699-427A-85DA-5F6DBDE20C83}" type="pres">
      <dgm:prSet presAssocID="{9A1AD2D0-9977-40C1-A8C9-263BCEBA1780}" presName="node" presStyleLbl="node1" presStyleIdx="2" presStyleCnt="3">
        <dgm:presLayoutVars>
          <dgm:bulletEnabled val="1"/>
        </dgm:presLayoutVars>
      </dgm:prSet>
      <dgm:spPr/>
      <dgm:t>
        <a:bodyPr/>
        <a:lstStyle/>
        <a:p>
          <a:endParaRPr lang="tr-TR"/>
        </a:p>
      </dgm:t>
    </dgm:pt>
    <dgm:pt modelId="{38E276F6-D83D-4299-8AC7-D2A5135046E5}" type="pres">
      <dgm:prSet presAssocID="{619E8A22-D864-42B8-B4D2-3A3B2A22AD17}" presName="sibTrans" presStyleLbl="sibTrans2D1" presStyleIdx="2" presStyleCnt="3"/>
      <dgm:spPr/>
      <dgm:t>
        <a:bodyPr/>
        <a:lstStyle/>
        <a:p>
          <a:endParaRPr lang="tr-TR"/>
        </a:p>
      </dgm:t>
    </dgm:pt>
    <dgm:pt modelId="{FE9B8D54-F2DB-4788-ADEA-5B15636AD947}" type="pres">
      <dgm:prSet presAssocID="{619E8A22-D864-42B8-B4D2-3A3B2A22AD17}" presName="connectorText" presStyleLbl="sibTrans2D1" presStyleIdx="2" presStyleCnt="3"/>
      <dgm:spPr/>
      <dgm:t>
        <a:bodyPr/>
        <a:lstStyle/>
        <a:p>
          <a:endParaRPr lang="tr-TR"/>
        </a:p>
      </dgm:t>
    </dgm:pt>
  </dgm:ptLst>
  <dgm:cxnLst>
    <dgm:cxn modelId="{E96F6B02-E2A4-40CB-9760-E02BD8636903}" type="presOf" srcId="{28C68EB9-6063-4DFF-88D3-55D3B3763CEA}" destId="{44E56BCB-2D30-4E85-A0FB-7388A14F4E64}" srcOrd="0" destOrd="0" presId="urn:microsoft.com/office/officeart/2005/8/layout/cycle7"/>
    <dgm:cxn modelId="{74BCE8A3-94D0-487A-A9F9-E6B965098745}" type="presOf" srcId="{619E8A22-D864-42B8-B4D2-3A3B2A22AD17}" destId="{38E276F6-D83D-4299-8AC7-D2A5135046E5}" srcOrd="0" destOrd="0" presId="urn:microsoft.com/office/officeart/2005/8/layout/cycle7"/>
    <dgm:cxn modelId="{19A0DC4F-3199-43D7-AC45-294337BE612F}" type="presOf" srcId="{C163025C-DC33-4D49-AF67-068CC7DECBF8}" destId="{9D34E23C-6DB2-4015-B3CC-E0AF05FF2A94}" srcOrd="0" destOrd="0" presId="urn:microsoft.com/office/officeart/2005/8/layout/cycle7"/>
    <dgm:cxn modelId="{52893061-8C65-4704-A644-E2BC5895361E}" type="presOf" srcId="{E9ED116B-3D77-48FE-A08B-F63FBAFCA7DD}" destId="{01FE33FE-CBEE-4FD5-9061-3F8BE5C92D8E}" srcOrd="0" destOrd="0" presId="urn:microsoft.com/office/officeart/2005/8/layout/cycle7"/>
    <dgm:cxn modelId="{5B32981B-18BD-445D-A316-C4222DF7918A}" type="presOf" srcId="{C163025C-DC33-4D49-AF67-068CC7DECBF8}" destId="{0DEC71F9-CB20-457F-B3B4-15D6133CE0F2}" srcOrd="1" destOrd="0" presId="urn:microsoft.com/office/officeart/2005/8/layout/cycle7"/>
    <dgm:cxn modelId="{50608583-3BCA-4695-A6B0-F059DC833825}" type="presOf" srcId="{E9ED116B-3D77-48FE-A08B-F63FBAFCA7DD}" destId="{11AE8E11-732E-443D-8CD8-EBBC1C270942}" srcOrd="1" destOrd="0" presId="urn:microsoft.com/office/officeart/2005/8/layout/cycle7"/>
    <dgm:cxn modelId="{7920D7E4-A022-4D53-A017-2B56E43B8154}" type="presOf" srcId="{619E8A22-D864-42B8-B4D2-3A3B2A22AD17}" destId="{FE9B8D54-F2DB-4788-ADEA-5B15636AD947}" srcOrd="1" destOrd="0" presId="urn:microsoft.com/office/officeart/2005/8/layout/cycle7"/>
    <dgm:cxn modelId="{742FF268-AF30-4066-A1D0-26A3C25F3DAE}" type="presOf" srcId="{E1C4E7D7-2A6B-41E0-9AAD-8EDE6A469A79}" destId="{960F5713-AFC9-4096-9D8E-4063E40EDD6C}" srcOrd="0" destOrd="0" presId="urn:microsoft.com/office/officeart/2005/8/layout/cycle7"/>
    <dgm:cxn modelId="{AD631A7D-E73E-45E0-B32C-54A6CA1822CF}" srcId="{E1C4E7D7-2A6B-41E0-9AAD-8EDE6A469A79}" destId="{28C68EB9-6063-4DFF-88D3-55D3B3763CEA}" srcOrd="0" destOrd="0" parTransId="{2768B8EF-3D04-483B-887F-8B0C85A08065}" sibTransId="{C163025C-DC33-4D49-AF67-068CC7DECBF8}"/>
    <dgm:cxn modelId="{781CD5E9-7FB8-4497-BBD8-B5B6C67A2CFB}" srcId="{E1C4E7D7-2A6B-41E0-9AAD-8EDE6A469A79}" destId="{9A1AD2D0-9977-40C1-A8C9-263BCEBA1780}" srcOrd="2" destOrd="0" parTransId="{E524DF90-5F8E-4ECC-B737-64DBA091CA4B}" sibTransId="{619E8A22-D864-42B8-B4D2-3A3B2A22AD17}"/>
    <dgm:cxn modelId="{64608A13-F035-4043-896E-E7A590E2B5CD}" type="presOf" srcId="{FF58F6BA-3D60-487A-B225-4AF05610195B}" destId="{CB3E79F4-1E3D-4026-BD09-EE9479BA1EE7}" srcOrd="0" destOrd="0" presId="urn:microsoft.com/office/officeart/2005/8/layout/cycle7"/>
    <dgm:cxn modelId="{2DA4C350-2023-4C38-A950-359F439819F8}" type="presOf" srcId="{9A1AD2D0-9977-40C1-A8C9-263BCEBA1780}" destId="{37BC1EC0-E699-427A-85DA-5F6DBDE20C83}" srcOrd="0" destOrd="0" presId="urn:microsoft.com/office/officeart/2005/8/layout/cycle7"/>
    <dgm:cxn modelId="{245A827F-1C30-42E7-8A49-3A062E5F87F3}" srcId="{E1C4E7D7-2A6B-41E0-9AAD-8EDE6A469A79}" destId="{FF58F6BA-3D60-487A-B225-4AF05610195B}" srcOrd="1" destOrd="0" parTransId="{226851E0-C373-4BFF-AA20-2E1CFAF7A3B2}" sibTransId="{E9ED116B-3D77-48FE-A08B-F63FBAFCA7DD}"/>
    <dgm:cxn modelId="{FB87A07E-E15A-4B70-BC9F-85F846244379}" type="presParOf" srcId="{960F5713-AFC9-4096-9D8E-4063E40EDD6C}" destId="{44E56BCB-2D30-4E85-A0FB-7388A14F4E64}" srcOrd="0" destOrd="0" presId="urn:microsoft.com/office/officeart/2005/8/layout/cycle7"/>
    <dgm:cxn modelId="{2E9814A8-27AF-48D6-974F-96CA8DC03DDA}" type="presParOf" srcId="{960F5713-AFC9-4096-9D8E-4063E40EDD6C}" destId="{9D34E23C-6DB2-4015-B3CC-E0AF05FF2A94}" srcOrd="1" destOrd="0" presId="urn:microsoft.com/office/officeart/2005/8/layout/cycle7"/>
    <dgm:cxn modelId="{3B08718D-AC78-477D-90AC-05A6C7F6244E}" type="presParOf" srcId="{9D34E23C-6DB2-4015-B3CC-E0AF05FF2A94}" destId="{0DEC71F9-CB20-457F-B3B4-15D6133CE0F2}" srcOrd="0" destOrd="0" presId="urn:microsoft.com/office/officeart/2005/8/layout/cycle7"/>
    <dgm:cxn modelId="{F941E96B-1668-4F34-9A72-A2C09C801A54}" type="presParOf" srcId="{960F5713-AFC9-4096-9D8E-4063E40EDD6C}" destId="{CB3E79F4-1E3D-4026-BD09-EE9479BA1EE7}" srcOrd="2" destOrd="0" presId="urn:microsoft.com/office/officeart/2005/8/layout/cycle7"/>
    <dgm:cxn modelId="{4270FBAC-2A3F-4B70-9F33-C19B2665AA1F}" type="presParOf" srcId="{960F5713-AFC9-4096-9D8E-4063E40EDD6C}" destId="{01FE33FE-CBEE-4FD5-9061-3F8BE5C92D8E}" srcOrd="3" destOrd="0" presId="urn:microsoft.com/office/officeart/2005/8/layout/cycle7"/>
    <dgm:cxn modelId="{649B8684-754C-49F4-8F51-FFA0260DCAFD}" type="presParOf" srcId="{01FE33FE-CBEE-4FD5-9061-3F8BE5C92D8E}" destId="{11AE8E11-732E-443D-8CD8-EBBC1C270942}" srcOrd="0" destOrd="0" presId="urn:microsoft.com/office/officeart/2005/8/layout/cycle7"/>
    <dgm:cxn modelId="{CEDC9F0B-319E-4055-A360-C29924CF4E50}" type="presParOf" srcId="{960F5713-AFC9-4096-9D8E-4063E40EDD6C}" destId="{37BC1EC0-E699-427A-85DA-5F6DBDE20C83}" srcOrd="4" destOrd="0" presId="urn:microsoft.com/office/officeart/2005/8/layout/cycle7"/>
    <dgm:cxn modelId="{C145E8F6-C1FB-48E7-866D-DE641711A0FF}" type="presParOf" srcId="{960F5713-AFC9-4096-9D8E-4063E40EDD6C}" destId="{38E276F6-D83D-4299-8AC7-D2A5135046E5}" srcOrd="5" destOrd="0" presId="urn:microsoft.com/office/officeart/2005/8/layout/cycle7"/>
    <dgm:cxn modelId="{DF50BA06-C2EF-409B-B34B-E449368B4107}" type="presParOf" srcId="{38E276F6-D83D-4299-8AC7-D2A5135046E5}" destId="{FE9B8D54-F2DB-4788-ADEA-5B15636AD947}"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462596CE-5869-4256-BC3A-DCAFDEF95090}" type="doc">
      <dgm:prSet loTypeId="urn:microsoft.com/office/officeart/2005/8/layout/pyramid4" loCatId="pyramid" qsTypeId="urn:microsoft.com/office/officeart/2005/8/quickstyle/simple1" qsCatId="simple" csTypeId="urn:microsoft.com/office/officeart/2005/8/colors/accent2_5" csCatId="accent2" phldr="1"/>
      <dgm:spPr/>
      <dgm:t>
        <a:bodyPr/>
        <a:lstStyle/>
        <a:p>
          <a:endParaRPr lang="tr-TR"/>
        </a:p>
      </dgm:t>
    </dgm:pt>
    <dgm:pt modelId="{E5AE5D7F-5385-4A08-A45F-93621C1AB2D3}">
      <dgm:prSet phldrT="[Metin]" custT="1"/>
      <dgm:spPr/>
      <dgm:t>
        <a:bodyPr/>
        <a:lstStyle/>
        <a:p>
          <a:r>
            <a:rPr lang="tr-TR" sz="1400" dirty="0" smtClean="0">
              <a:solidFill>
                <a:schemeClr val="bg2">
                  <a:lumMod val="75000"/>
                </a:schemeClr>
              </a:solidFill>
            </a:rPr>
            <a:t>BÖLGESEL ÖZELLİKLER</a:t>
          </a:r>
          <a:endParaRPr lang="tr-TR" sz="1400" dirty="0">
            <a:solidFill>
              <a:schemeClr val="bg2">
                <a:lumMod val="75000"/>
              </a:schemeClr>
            </a:solidFill>
          </a:endParaRPr>
        </a:p>
      </dgm:t>
    </dgm:pt>
    <dgm:pt modelId="{670BE51E-84A1-4869-B21B-B7F9D157DE7E}" type="parTrans" cxnId="{12F0CF64-E1D3-43B8-9542-0D4744A5EB89}">
      <dgm:prSet/>
      <dgm:spPr/>
      <dgm:t>
        <a:bodyPr/>
        <a:lstStyle/>
        <a:p>
          <a:endParaRPr lang="tr-TR"/>
        </a:p>
      </dgm:t>
    </dgm:pt>
    <dgm:pt modelId="{056E83D0-960D-466A-AD21-C7C49D6178D1}" type="sibTrans" cxnId="{12F0CF64-E1D3-43B8-9542-0D4744A5EB89}">
      <dgm:prSet/>
      <dgm:spPr/>
      <dgm:t>
        <a:bodyPr/>
        <a:lstStyle/>
        <a:p>
          <a:endParaRPr lang="tr-TR"/>
        </a:p>
      </dgm:t>
    </dgm:pt>
    <dgm:pt modelId="{D0D398B0-0FAB-42FF-BA44-0A7DB667D308}">
      <dgm:prSet phldrT="[Metin]"/>
      <dgm:spPr/>
      <dgm:t>
        <a:bodyPr/>
        <a:lstStyle/>
        <a:p>
          <a:r>
            <a:rPr lang="tr-TR" dirty="0" smtClean="0">
              <a:solidFill>
                <a:srgbClr val="FF0066"/>
              </a:solidFill>
            </a:rPr>
            <a:t>HANE HALKI ÖZELLİKLERİ</a:t>
          </a:r>
          <a:endParaRPr lang="tr-TR" dirty="0">
            <a:solidFill>
              <a:srgbClr val="FF0066"/>
            </a:solidFill>
          </a:endParaRPr>
        </a:p>
      </dgm:t>
    </dgm:pt>
    <dgm:pt modelId="{C7DACB3C-3990-4FC6-83E7-B761C395A35E}" type="parTrans" cxnId="{D89E5C9D-EC5C-4C02-9FC4-193EAE9F8D11}">
      <dgm:prSet/>
      <dgm:spPr/>
      <dgm:t>
        <a:bodyPr/>
        <a:lstStyle/>
        <a:p>
          <a:endParaRPr lang="tr-TR"/>
        </a:p>
      </dgm:t>
    </dgm:pt>
    <dgm:pt modelId="{D8D5F7C6-20F8-4DE3-B1C4-4B0E1411BB3D}" type="sibTrans" cxnId="{D89E5C9D-EC5C-4C02-9FC4-193EAE9F8D11}">
      <dgm:prSet/>
      <dgm:spPr/>
      <dgm:t>
        <a:bodyPr/>
        <a:lstStyle/>
        <a:p>
          <a:endParaRPr lang="tr-TR"/>
        </a:p>
      </dgm:t>
    </dgm:pt>
    <dgm:pt modelId="{1A2AA6E5-A6B2-41E9-8C60-BA7827B29B6D}">
      <dgm:prSet phldrT="[Metin]"/>
      <dgm:spPr/>
      <dgm:t>
        <a:bodyPr/>
        <a:lstStyle/>
        <a:p>
          <a:r>
            <a:rPr lang="tr-TR" dirty="0" smtClean="0">
              <a:solidFill>
                <a:srgbClr val="000099"/>
              </a:solidFill>
            </a:rPr>
            <a:t>TOPLUMSAL ÖZELLİKLER</a:t>
          </a:r>
          <a:endParaRPr lang="tr-TR" dirty="0">
            <a:solidFill>
              <a:srgbClr val="000099"/>
            </a:solidFill>
          </a:endParaRPr>
        </a:p>
      </dgm:t>
    </dgm:pt>
    <dgm:pt modelId="{B6736F0F-54FC-433B-9BC9-A6CF8B01F2AC}" type="parTrans" cxnId="{5AD0216E-C14F-4E11-8E66-EC1E3DE407B8}">
      <dgm:prSet/>
      <dgm:spPr/>
      <dgm:t>
        <a:bodyPr/>
        <a:lstStyle/>
        <a:p>
          <a:endParaRPr lang="tr-TR"/>
        </a:p>
      </dgm:t>
    </dgm:pt>
    <dgm:pt modelId="{1D842E2F-7F47-4613-A101-AC1EBBBAA0B0}" type="sibTrans" cxnId="{5AD0216E-C14F-4E11-8E66-EC1E3DE407B8}">
      <dgm:prSet/>
      <dgm:spPr/>
      <dgm:t>
        <a:bodyPr/>
        <a:lstStyle/>
        <a:p>
          <a:endParaRPr lang="tr-TR"/>
        </a:p>
      </dgm:t>
    </dgm:pt>
    <dgm:pt modelId="{14FB5D81-7436-42E1-9316-6DEEBD95E23F}">
      <dgm:prSet phldrT="[Metin]"/>
      <dgm:spPr/>
      <dgm:t>
        <a:bodyPr/>
        <a:lstStyle/>
        <a:p>
          <a:r>
            <a:rPr lang="tr-TR" dirty="0" smtClean="0">
              <a:solidFill>
                <a:srgbClr val="990000"/>
              </a:solidFill>
            </a:rPr>
            <a:t>BİREYSEL ÖZELLİKLER</a:t>
          </a:r>
          <a:endParaRPr lang="tr-TR" dirty="0">
            <a:solidFill>
              <a:srgbClr val="990000"/>
            </a:solidFill>
          </a:endParaRPr>
        </a:p>
      </dgm:t>
    </dgm:pt>
    <dgm:pt modelId="{801B37EB-DF9D-4760-9CB3-8C44FC9AFB52}" type="parTrans" cxnId="{FDB8A870-44F1-419A-B8E3-7FBE579907B9}">
      <dgm:prSet/>
      <dgm:spPr/>
      <dgm:t>
        <a:bodyPr/>
        <a:lstStyle/>
        <a:p>
          <a:endParaRPr lang="tr-TR"/>
        </a:p>
      </dgm:t>
    </dgm:pt>
    <dgm:pt modelId="{9372CC0B-D7DE-46F9-B11E-542CAA63FA14}" type="sibTrans" cxnId="{FDB8A870-44F1-419A-B8E3-7FBE579907B9}">
      <dgm:prSet/>
      <dgm:spPr/>
      <dgm:t>
        <a:bodyPr/>
        <a:lstStyle/>
        <a:p>
          <a:endParaRPr lang="tr-TR"/>
        </a:p>
      </dgm:t>
    </dgm:pt>
    <dgm:pt modelId="{628D2F2F-4652-4B7C-AAE4-6D40D915E752}" type="pres">
      <dgm:prSet presAssocID="{462596CE-5869-4256-BC3A-DCAFDEF95090}" presName="compositeShape" presStyleCnt="0">
        <dgm:presLayoutVars>
          <dgm:chMax val="9"/>
          <dgm:dir/>
          <dgm:resizeHandles val="exact"/>
        </dgm:presLayoutVars>
      </dgm:prSet>
      <dgm:spPr/>
      <dgm:t>
        <a:bodyPr/>
        <a:lstStyle/>
        <a:p>
          <a:endParaRPr lang="tr-TR"/>
        </a:p>
      </dgm:t>
    </dgm:pt>
    <dgm:pt modelId="{EC703988-92D7-41B5-99E5-98630FB4051E}" type="pres">
      <dgm:prSet presAssocID="{462596CE-5869-4256-BC3A-DCAFDEF95090}" presName="triangle1" presStyleLbl="node1" presStyleIdx="0" presStyleCnt="4" custLinFactNeighborX="-719" custLinFactNeighborY="771">
        <dgm:presLayoutVars>
          <dgm:bulletEnabled val="1"/>
        </dgm:presLayoutVars>
      </dgm:prSet>
      <dgm:spPr/>
      <dgm:t>
        <a:bodyPr/>
        <a:lstStyle/>
        <a:p>
          <a:endParaRPr lang="tr-TR"/>
        </a:p>
      </dgm:t>
    </dgm:pt>
    <dgm:pt modelId="{C9AA55F9-5BE3-4E3C-AC8F-4CBC4C217C12}" type="pres">
      <dgm:prSet presAssocID="{462596CE-5869-4256-BC3A-DCAFDEF95090}" presName="triangle2" presStyleLbl="node1" presStyleIdx="1" presStyleCnt="4">
        <dgm:presLayoutVars>
          <dgm:bulletEnabled val="1"/>
        </dgm:presLayoutVars>
      </dgm:prSet>
      <dgm:spPr/>
      <dgm:t>
        <a:bodyPr/>
        <a:lstStyle/>
        <a:p>
          <a:endParaRPr lang="tr-TR"/>
        </a:p>
      </dgm:t>
    </dgm:pt>
    <dgm:pt modelId="{A4F44A1C-5E69-458D-8DF6-23FE825A6515}" type="pres">
      <dgm:prSet presAssocID="{462596CE-5869-4256-BC3A-DCAFDEF95090}" presName="triangle3" presStyleLbl="node1" presStyleIdx="2" presStyleCnt="4">
        <dgm:presLayoutVars>
          <dgm:bulletEnabled val="1"/>
        </dgm:presLayoutVars>
      </dgm:prSet>
      <dgm:spPr/>
      <dgm:t>
        <a:bodyPr/>
        <a:lstStyle/>
        <a:p>
          <a:endParaRPr lang="tr-TR"/>
        </a:p>
      </dgm:t>
    </dgm:pt>
    <dgm:pt modelId="{84D704C3-30E3-4AE5-847C-6F557BAD7820}" type="pres">
      <dgm:prSet presAssocID="{462596CE-5869-4256-BC3A-DCAFDEF95090}" presName="triangle4" presStyleLbl="node1" presStyleIdx="3" presStyleCnt="4">
        <dgm:presLayoutVars>
          <dgm:bulletEnabled val="1"/>
        </dgm:presLayoutVars>
      </dgm:prSet>
      <dgm:spPr/>
      <dgm:t>
        <a:bodyPr/>
        <a:lstStyle/>
        <a:p>
          <a:endParaRPr lang="tr-TR"/>
        </a:p>
      </dgm:t>
    </dgm:pt>
  </dgm:ptLst>
  <dgm:cxnLst>
    <dgm:cxn modelId="{5AD0216E-C14F-4E11-8E66-EC1E3DE407B8}" srcId="{462596CE-5869-4256-BC3A-DCAFDEF95090}" destId="{1A2AA6E5-A6B2-41E9-8C60-BA7827B29B6D}" srcOrd="2" destOrd="0" parTransId="{B6736F0F-54FC-433B-9BC9-A6CF8B01F2AC}" sibTransId="{1D842E2F-7F47-4613-A101-AC1EBBBAA0B0}"/>
    <dgm:cxn modelId="{D89E5C9D-EC5C-4C02-9FC4-193EAE9F8D11}" srcId="{462596CE-5869-4256-BC3A-DCAFDEF95090}" destId="{D0D398B0-0FAB-42FF-BA44-0A7DB667D308}" srcOrd="1" destOrd="0" parTransId="{C7DACB3C-3990-4FC6-83E7-B761C395A35E}" sibTransId="{D8D5F7C6-20F8-4DE3-B1C4-4B0E1411BB3D}"/>
    <dgm:cxn modelId="{8880EDC7-A0C4-4F7A-A540-73F18CFE7A6F}" type="presOf" srcId="{14FB5D81-7436-42E1-9316-6DEEBD95E23F}" destId="{84D704C3-30E3-4AE5-847C-6F557BAD7820}" srcOrd="0" destOrd="0" presId="urn:microsoft.com/office/officeart/2005/8/layout/pyramid4"/>
    <dgm:cxn modelId="{12F0CF64-E1D3-43B8-9542-0D4744A5EB89}" srcId="{462596CE-5869-4256-BC3A-DCAFDEF95090}" destId="{E5AE5D7F-5385-4A08-A45F-93621C1AB2D3}" srcOrd="0" destOrd="0" parTransId="{670BE51E-84A1-4869-B21B-B7F9D157DE7E}" sibTransId="{056E83D0-960D-466A-AD21-C7C49D6178D1}"/>
    <dgm:cxn modelId="{1CACAB5E-A68D-42A3-A6E5-9ACD4D468656}" type="presOf" srcId="{1A2AA6E5-A6B2-41E9-8C60-BA7827B29B6D}" destId="{A4F44A1C-5E69-458D-8DF6-23FE825A6515}" srcOrd="0" destOrd="0" presId="urn:microsoft.com/office/officeart/2005/8/layout/pyramid4"/>
    <dgm:cxn modelId="{FDB8A870-44F1-419A-B8E3-7FBE579907B9}" srcId="{462596CE-5869-4256-BC3A-DCAFDEF95090}" destId="{14FB5D81-7436-42E1-9316-6DEEBD95E23F}" srcOrd="3" destOrd="0" parTransId="{801B37EB-DF9D-4760-9CB3-8C44FC9AFB52}" sibTransId="{9372CC0B-D7DE-46F9-B11E-542CAA63FA14}"/>
    <dgm:cxn modelId="{A1E40361-E2F7-47DC-BCA8-B8CAF861431A}" type="presOf" srcId="{E5AE5D7F-5385-4A08-A45F-93621C1AB2D3}" destId="{EC703988-92D7-41B5-99E5-98630FB4051E}" srcOrd="0" destOrd="0" presId="urn:microsoft.com/office/officeart/2005/8/layout/pyramid4"/>
    <dgm:cxn modelId="{958670E3-C622-405F-A9B4-46790EADF7E3}" type="presOf" srcId="{D0D398B0-0FAB-42FF-BA44-0A7DB667D308}" destId="{C9AA55F9-5BE3-4E3C-AC8F-4CBC4C217C12}" srcOrd="0" destOrd="0" presId="urn:microsoft.com/office/officeart/2005/8/layout/pyramid4"/>
    <dgm:cxn modelId="{0489FC27-77F4-4182-A699-4323F95EB4CC}" type="presOf" srcId="{462596CE-5869-4256-BC3A-DCAFDEF95090}" destId="{628D2F2F-4652-4B7C-AAE4-6D40D915E752}" srcOrd="0" destOrd="0" presId="urn:microsoft.com/office/officeart/2005/8/layout/pyramid4"/>
    <dgm:cxn modelId="{9D479CFE-D241-4291-86B4-48AFE0CAEFA7}" type="presParOf" srcId="{628D2F2F-4652-4B7C-AAE4-6D40D915E752}" destId="{EC703988-92D7-41B5-99E5-98630FB4051E}" srcOrd="0" destOrd="0" presId="urn:microsoft.com/office/officeart/2005/8/layout/pyramid4"/>
    <dgm:cxn modelId="{AA36CBF1-F7F4-47A6-A3CA-47CEA4C6A4CE}" type="presParOf" srcId="{628D2F2F-4652-4B7C-AAE4-6D40D915E752}" destId="{C9AA55F9-5BE3-4E3C-AC8F-4CBC4C217C12}" srcOrd="1" destOrd="0" presId="urn:microsoft.com/office/officeart/2005/8/layout/pyramid4"/>
    <dgm:cxn modelId="{4627BA22-B62E-45F6-83C6-48177B1D8E72}" type="presParOf" srcId="{628D2F2F-4652-4B7C-AAE4-6D40D915E752}" destId="{A4F44A1C-5E69-458D-8DF6-23FE825A6515}" srcOrd="2" destOrd="0" presId="urn:microsoft.com/office/officeart/2005/8/layout/pyramid4"/>
    <dgm:cxn modelId="{FDEEFD1F-9AAF-47ED-B5FB-C99411C5C3A0}" type="presParOf" srcId="{628D2F2F-4652-4B7C-AAE4-6D40D915E752}" destId="{84D704C3-30E3-4AE5-847C-6F557BAD7820}" srcOrd="3" destOrd="0" presId="urn:microsoft.com/office/officeart/2005/8/layout/pyramid4"/>
  </dgm:cxnLst>
  <dgm:bg/>
  <dgm:whole/>
</dgm:dataModel>
</file>

<file path=ppt/diagrams/data3.xml><?xml version="1.0" encoding="utf-8"?>
<dgm:dataModel xmlns:dgm="http://schemas.openxmlformats.org/drawingml/2006/diagram" xmlns:a="http://schemas.openxmlformats.org/drawingml/2006/main">
  <dgm:ptLst>
    <dgm:pt modelId="{02B8E9D6-3213-4CBD-B28F-5F5555F1E71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ABF664F4-8748-4EB6-B356-CC892E1A93E7}">
      <dgm:prSet phldrT="[Metin]"/>
      <dgm:spPr/>
      <dgm:t>
        <a:bodyPr/>
        <a:lstStyle/>
        <a:p>
          <a:r>
            <a:rPr lang="tr-TR" b="1" dirty="0" smtClean="0">
              <a:solidFill>
                <a:srgbClr val="002060"/>
              </a:solidFill>
            </a:rPr>
            <a:t>ÇEVRESEL NEDENLER</a:t>
          </a:r>
          <a:endParaRPr lang="tr-TR" b="1" dirty="0">
            <a:solidFill>
              <a:srgbClr val="002060"/>
            </a:solidFill>
          </a:endParaRPr>
        </a:p>
      </dgm:t>
    </dgm:pt>
    <dgm:pt modelId="{B55210CF-7A34-4EC0-A041-02399442C8C3}" type="parTrans" cxnId="{5F2306C4-C34D-49AD-A24D-9862E3DA0D6D}">
      <dgm:prSet/>
      <dgm:spPr/>
      <dgm:t>
        <a:bodyPr/>
        <a:lstStyle/>
        <a:p>
          <a:endParaRPr lang="tr-TR"/>
        </a:p>
      </dgm:t>
    </dgm:pt>
    <dgm:pt modelId="{42C7428B-F0CC-4EA8-BD33-CCFCCA6387FC}" type="sibTrans" cxnId="{5F2306C4-C34D-49AD-A24D-9862E3DA0D6D}">
      <dgm:prSet/>
      <dgm:spPr/>
      <dgm:t>
        <a:bodyPr/>
        <a:lstStyle/>
        <a:p>
          <a:endParaRPr lang="tr-TR"/>
        </a:p>
      </dgm:t>
    </dgm:pt>
    <dgm:pt modelId="{1ADA9A6E-DA3F-4E92-8317-C6A8EB0B391E}">
      <dgm:prSet phldrT="[Metin]"/>
      <dgm:spPr/>
      <dgm:t>
        <a:bodyPr/>
        <a:lstStyle/>
        <a:p>
          <a:r>
            <a:rPr lang="tr-TR" b="1" dirty="0" smtClean="0">
              <a:solidFill>
                <a:srgbClr val="C00000"/>
              </a:solidFill>
            </a:rPr>
            <a:t>EKONOMİK NEDENLER</a:t>
          </a:r>
          <a:endParaRPr lang="tr-TR" b="1" dirty="0">
            <a:solidFill>
              <a:srgbClr val="C00000"/>
            </a:solidFill>
          </a:endParaRPr>
        </a:p>
      </dgm:t>
    </dgm:pt>
    <dgm:pt modelId="{71864871-36CD-4F5F-9B0B-6F2307E94709}" type="parTrans" cxnId="{215A17E7-84BE-4AD8-8855-0D5330E3E809}">
      <dgm:prSet/>
      <dgm:spPr/>
      <dgm:t>
        <a:bodyPr/>
        <a:lstStyle/>
        <a:p>
          <a:endParaRPr lang="tr-TR"/>
        </a:p>
      </dgm:t>
    </dgm:pt>
    <dgm:pt modelId="{A89582CA-9EBA-40AF-99F2-B32F1842CD54}" type="sibTrans" cxnId="{215A17E7-84BE-4AD8-8855-0D5330E3E809}">
      <dgm:prSet/>
      <dgm:spPr/>
      <dgm:t>
        <a:bodyPr/>
        <a:lstStyle/>
        <a:p>
          <a:endParaRPr lang="tr-TR"/>
        </a:p>
      </dgm:t>
    </dgm:pt>
    <dgm:pt modelId="{7D15A489-97FA-47B1-BEEA-0F49500BEA1B}">
      <dgm:prSet phldrT="[Metin]"/>
      <dgm:spPr/>
      <dgm:t>
        <a:bodyPr/>
        <a:lstStyle/>
        <a:p>
          <a:r>
            <a:rPr lang="tr-TR" b="1" dirty="0" smtClean="0">
              <a:solidFill>
                <a:srgbClr val="7030A0"/>
              </a:solidFill>
            </a:rPr>
            <a:t>SİYASİ NEDENLER</a:t>
          </a:r>
          <a:endParaRPr lang="tr-TR" b="1" dirty="0">
            <a:solidFill>
              <a:srgbClr val="7030A0"/>
            </a:solidFill>
          </a:endParaRPr>
        </a:p>
      </dgm:t>
    </dgm:pt>
    <dgm:pt modelId="{E84D3F22-87C7-4F3D-BC1B-D635AF050B76}" type="parTrans" cxnId="{8671FBDC-863B-434A-8677-58A0592E18DB}">
      <dgm:prSet/>
      <dgm:spPr/>
      <dgm:t>
        <a:bodyPr/>
        <a:lstStyle/>
        <a:p>
          <a:endParaRPr lang="tr-TR"/>
        </a:p>
      </dgm:t>
    </dgm:pt>
    <dgm:pt modelId="{81090C1B-C3B9-4898-A3B1-B93F065B1BD7}" type="sibTrans" cxnId="{8671FBDC-863B-434A-8677-58A0592E18DB}">
      <dgm:prSet/>
      <dgm:spPr/>
      <dgm:t>
        <a:bodyPr/>
        <a:lstStyle/>
        <a:p>
          <a:endParaRPr lang="tr-TR"/>
        </a:p>
      </dgm:t>
    </dgm:pt>
    <dgm:pt modelId="{9EE0DDCE-B398-4BC4-9F63-C8CB5707E7D8}">
      <dgm:prSet phldrT="[Metin]" custT="1"/>
      <dgm:spPr/>
      <dgm:t>
        <a:bodyPr/>
        <a:lstStyle/>
        <a:p>
          <a:r>
            <a:rPr lang="tr-TR" sz="1050" b="1" dirty="0" smtClean="0">
              <a:solidFill>
                <a:srgbClr val="116D64"/>
              </a:solidFill>
            </a:rPr>
            <a:t>TOPLUMSAL NEDENLER</a:t>
          </a:r>
          <a:endParaRPr lang="tr-TR" sz="1050" b="1" dirty="0">
            <a:solidFill>
              <a:srgbClr val="116D64"/>
            </a:solidFill>
          </a:endParaRPr>
        </a:p>
      </dgm:t>
    </dgm:pt>
    <dgm:pt modelId="{45227494-2F36-4E72-B81B-29E8439EA680}" type="parTrans" cxnId="{FAEBEE0C-F192-4944-AEE6-32F63855CCE3}">
      <dgm:prSet/>
      <dgm:spPr/>
      <dgm:t>
        <a:bodyPr/>
        <a:lstStyle/>
        <a:p>
          <a:endParaRPr lang="tr-TR"/>
        </a:p>
      </dgm:t>
    </dgm:pt>
    <dgm:pt modelId="{57857E57-A4AD-45EE-8E20-CBF66CCDB06B}" type="sibTrans" cxnId="{FAEBEE0C-F192-4944-AEE6-32F63855CCE3}">
      <dgm:prSet/>
      <dgm:spPr/>
      <dgm:t>
        <a:bodyPr/>
        <a:lstStyle/>
        <a:p>
          <a:endParaRPr lang="tr-TR"/>
        </a:p>
      </dgm:t>
    </dgm:pt>
    <dgm:pt modelId="{F5CF4858-A68A-4187-A7D3-8F8992769841}" type="pres">
      <dgm:prSet presAssocID="{02B8E9D6-3213-4CBD-B28F-5F5555F1E712}" presName="composite" presStyleCnt="0">
        <dgm:presLayoutVars>
          <dgm:chMax val="5"/>
          <dgm:dir/>
          <dgm:animLvl val="ctr"/>
          <dgm:resizeHandles val="exact"/>
        </dgm:presLayoutVars>
      </dgm:prSet>
      <dgm:spPr/>
      <dgm:t>
        <a:bodyPr/>
        <a:lstStyle/>
        <a:p>
          <a:endParaRPr lang="tr-TR"/>
        </a:p>
      </dgm:t>
    </dgm:pt>
    <dgm:pt modelId="{F5CAD180-7B6A-4DC9-A5B6-7C68936718FF}" type="pres">
      <dgm:prSet presAssocID="{02B8E9D6-3213-4CBD-B28F-5F5555F1E712}" presName="cycle" presStyleCnt="0"/>
      <dgm:spPr/>
    </dgm:pt>
    <dgm:pt modelId="{2B96C31C-76EA-4B60-BC33-3CF1EC9DFDBB}" type="pres">
      <dgm:prSet presAssocID="{02B8E9D6-3213-4CBD-B28F-5F5555F1E712}" presName="centerShape" presStyleCnt="0"/>
      <dgm:spPr/>
    </dgm:pt>
    <dgm:pt modelId="{181D9A83-6980-4999-B73D-85C43D581F92}" type="pres">
      <dgm:prSet presAssocID="{02B8E9D6-3213-4CBD-B28F-5F5555F1E712}" presName="connSite" presStyleLbl="node1" presStyleIdx="0" presStyleCnt="5"/>
      <dgm:spPr/>
    </dgm:pt>
    <dgm:pt modelId="{11B7CC76-D1DE-47D8-9021-AA33DE92DFFE}" type="pres">
      <dgm:prSet presAssocID="{02B8E9D6-3213-4CBD-B28F-5F5555F1E712}" presName="visible" presStyleLbl="node1" presStyleIdx="0" presStyleCnt="5" custScaleX="173883" custScaleY="153438" custLinFactNeighborX="-14116" custLinFactNeighborY="1002"/>
      <dgm:spPr>
        <a:blipFill rotWithShape="0">
          <a:blip xmlns:r="http://schemas.openxmlformats.org/officeDocument/2006/relationships" r:embed="rId1"/>
          <a:stretch>
            <a:fillRect/>
          </a:stretch>
        </a:blipFill>
      </dgm:spPr>
    </dgm:pt>
    <dgm:pt modelId="{0636D94B-1670-4E65-9091-30D0FBAB6FFB}" type="pres">
      <dgm:prSet presAssocID="{B55210CF-7A34-4EC0-A041-02399442C8C3}" presName="Name25" presStyleLbl="parChTrans1D1" presStyleIdx="0" presStyleCnt="4"/>
      <dgm:spPr/>
      <dgm:t>
        <a:bodyPr/>
        <a:lstStyle/>
        <a:p>
          <a:endParaRPr lang="tr-TR"/>
        </a:p>
      </dgm:t>
    </dgm:pt>
    <dgm:pt modelId="{E8D081B2-0D21-4DCC-8952-723A33376F68}" type="pres">
      <dgm:prSet presAssocID="{ABF664F4-8748-4EB6-B356-CC892E1A93E7}" presName="node" presStyleCnt="0"/>
      <dgm:spPr/>
    </dgm:pt>
    <dgm:pt modelId="{03DCF7F7-96BB-44E4-A028-12B18732EE51}" type="pres">
      <dgm:prSet presAssocID="{ABF664F4-8748-4EB6-B356-CC892E1A93E7}" presName="parentNode" presStyleLbl="node1" presStyleIdx="1" presStyleCnt="5" custLinFactNeighborX="28670" custLinFactNeighborY="-141">
        <dgm:presLayoutVars>
          <dgm:chMax val="1"/>
          <dgm:bulletEnabled val="1"/>
        </dgm:presLayoutVars>
      </dgm:prSet>
      <dgm:spPr/>
      <dgm:t>
        <a:bodyPr/>
        <a:lstStyle/>
        <a:p>
          <a:endParaRPr lang="tr-TR"/>
        </a:p>
      </dgm:t>
    </dgm:pt>
    <dgm:pt modelId="{552C9513-5FB8-46D3-8DC3-C4B3CBAD71BF}" type="pres">
      <dgm:prSet presAssocID="{ABF664F4-8748-4EB6-B356-CC892E1A93E7}" presName="childNode" presStyleLbl="revTx" presStyleIdx="0" presStyleCnt="0">
        <dgm:presLayoutVars>
          <dgm:bulletEnabled val="1"/>
        </dgm:presLayoutVars>
      </dgm:prSet>
      <dgm:spPr/>
      <dgm:t>
        <a:bodyPr/>
        <a:lstStyle/>
        <a:p>
          <a:endParaRPr lang="tr-TR"/>
        </a:p>
      </dgm:t>
    </dgm:pt>
    <dgm:pt modelId="{7A46A524-D78F-4608-829B-3723B9D573CA}" type="pres">
      <dgm:prSet presAssocID="{71864871-36CD-4F5F-9B0B-6F2307E94709}" presName="Name25" presStyleLbl="parChTrans1D1" presStyleIdx="1" presStyleCnt="4"/>
      <dgm:spPr/>
      <dgm:t>
        <a:bodyPr/>
        <a:lstStyle/>
        <a:p>
          <a:endParaRPr lang="tr-TR"/>
        </a:p>
      </dgm:t>
    </dgm:pt>
    <dgm:pt modelId="{0EA1FE2B-79E8-46E4-A855-29E79D518F92}" type="pres">
      <dgm:prSet presAssocID="{1ADA9A6E-DA3F-4E92-8317-C6A8EB0B391E}" presName="node" presStyleCnt="0"/>
      <dgm:spPr/>
    </dgm:pt>
    <dgm:pt modelId="{57D96E0D-8E32-49AA-BC40-60A7F7BDB854}" type="pres">
      <dgm:prSet presAssocID="{1ADA9A6E-DA3F-4E92-8317-C6A8EB0B391E}" presName="parentNode" presStyleLbl="node1" presStyleIdx="2" presStyleCnt="5" custLinFactNeighborX="55067" custLinFactNeighborY="-7794">
        <dgm:presLayoutVars>
          <dgm:chMax val="1"/>
          <dgm:bulletEnabled val="1"/>
        </dgm:presLayoutVars>
      </dgm:prSet>
      <dgm:spPr/>
      <dgm:t>
        <a:bodyPr/>
        <a:lstStyle/>
        <a:p>
          <a:endParaRPr lang="tr-TR"/>
        </a:p>
      </dgm:t>
    </dgm:pt>
    <dgm:pt modelId="{C9BCECEF-120C-49F0-9C43-455FF61F64D3}" type="pres">
      <dgm:prSet presAssocID="{1ADA9A6E-DA3F-4E92-8317-C6A8EB0B391E}" presName="childNode" presStyleLbl="revTx" presStyleIdx="0" presStyleCnt="0">
        <dgm:presLayoutVars>
          <dgm:bulletEnabled val="1"/>
        </dgm:presLayoutVars>
      </dgm:prSet>
      <dgm:spPr/>
      <dgm:t>
        <a:bodyPr/>
        <a:lstStyle/>
        <a:p>
          <a:endParaRPr lang="tr-TR"/>
        </a:p>
      </dgm:t>
    </dgm:pt>
    <dgm:pt modelId="{E40E5F61-D7B4-4473-8827-228FECC21C7C}" type="pres">
      <dgm:prSet presAssocID="{E84D3F22-87C7-4F3D-BC1B-D635AF050B76}" presName="Name25" presStyleLbl="parChTrans1D1" presStyleIdx="2" presStyleCnt="4"/>
      <dgm:spPr/>
      <dgm:t>
        <a:bodyPr/>
        <a:lstStyle/>
        <a:p>
          <a:endParaRPr lang="tr-TR"/>
        </a:p>
      </dgm:t>
    </dgm:pt>
    <dgm:pt modelId="{0196BC26-50BB-416A-ADB7-A7B1D4CD4EB8}" type="pres">
      <dgm:prSet presAssocID="{7D15A489-97FA-47B1-BEEA-0F49500BEA1B}" presName="node" presStyleCnt="0"/>
      <dgm:spPr/>
    </dgm:pt>
    <dgm:pt modelId="{8170C5AE-5F73-4454-81FC-5206BE457197}" type="pres">
      <dgm:prSet presAssocID="{7D15A489-97FA-47B1-BEEA-0F49500BEA1B}" presName="parentNode" presStyleLbl="node1" presStyleIdx="3" presStyleCnt="5" custLinFactNeighborX="79184" custLinFactNeighborY="14919">
        <dgm:presLayoutVars>
          <dgm:chMax val="1"/>
          <dgm:bulletEnabled val="1"/>
        </dgm:presLayoutVars>
      </dgm:prSet>
      <dgm:spPr/>
      <dgm:t>
        <a:bodyPr/>
        <a:lstStyle/>
        <a:p>
          <a:endParaRPr lang="tr-TR"/>
        </a:p>
      </dgm:t>
    </dgm:pt>
    <dgm:pt modelId="{62B81D1C-6E7F-41E1-A138-3D7121D07056}" type="pres">
      <dgm:prSet presAssocID="{7D15A489-97FA-47B1-BEEA-0F49500BEA1B}" presName="childNode" presStyleLbl="revTx" presStyleIdx="0" presStyleCnt="0">
        <dgm:presLayoutVars>
          <dgm:bulletEnabled val="1"/>
        </dgm:presLayoutVars>
      </dgm:prSet>
      <dgm:spPr/>
      <dgm:t>
        <a:bodyPr/>
        <a:lstStyle/>
        <a:p>
          <a:endParaRPr lang="tr-TR"/>
        </a:p>
      </dgm:t>
    </dgm:pt>
    <dgm:pt modelId="{22A6873D-AB45-4B9B-970B-50AF36B71F48}" type="pres">
      <dgm:prSet presAssocID="{45227494-2F36-4E72-B81B-29E8439EA680}" presName="Name25" presStyleLbl="parChTrans1D1" presStyleIdx="3" presStyleCnt="4"/>
      <dgm:spPr/>
      <dgm:t>
        <a:bodyPr/>
        <a:lstStyle/>
        <a:p>
          <a:endParaRPr lang="tr-TR"/>
        </a:p>
      </dgm:t>
    </dgm:pt>
    <dgm:pt modelId="{3D8C2CF2-B8C9-4765-AA08-AC6907D04F98}" type="pres">
      <dgm:prSet presAssocID="{9EE0DDCE-B398-4BC4-9F63-C8CB5707E7D8}" presName="node" presStyleCnt="0"/>
      <dgm:spPr/>
    </dgm:pt>
    <dgm:pt modelId="{873E229A-99AD-4CDB-9AC4-75656BBA0069}" type="pres">
      <dgm:prSet presAssocID="{9EE0DDCE-B398-4BC4-9F63-C8CB5707E7D8}" presName="parentNode" presStyleLbl="node1" presStyleIdx="4" presStyleCnt="5" custLinFactNeighborX="17191" custLinFactNeighborY="14885">
        <dgm:presLayoutVars>
          <dgm:chMax val="1"/>
          <dgm:bulletEnabled val="1"/>
        </dgm:presLayoutVars>
      </dgm:prSet>
      <dgm:spPr/>
      <dgm:t>
        <a:bodyPr/>
        <a:lstStyle/>
        <a:p>
          <a:endParaRPr lang="tr-TR"/>
        </a:p>
      </dgm:t>
    </dgm:pt>
    <dgm:pt modelId="{7A28B7C3-EBFC-4C40-B6E1-96B3A76221FA}" type="pres">
      <dgm:prSet presAssocID="{9EE0DDCE-B398-4BC4-9F63-C8CB5707E7D8}" presName="childNode" presStyleLbl="revTx" presStyleIdx="0" presStyleCnt="0">
        <dgm:presLayoutVars>
          <dgm:bulletEnabled val="1"/>
        </dgm:presLayoutVars>
      </dgm:prSet>
      <dgm:spPr/>
    </dgm:pt>
  </dgm:ptLst>
  <dgm:cxnLst>
    <dgm:cxn modelId="{FAEBEE0C-F192-4944-AEE6-32F63855CCE3}" srcId="{02B8E9D6-3213-4CBD-B28F-5F5555F1E712}" destId="{9EE0DDCE-B398-4BC4-9F63-C8CB5707E7D8}" srcOrd="3" destOrd="0" parTransId="{45227494-2F36-4E72-B81B-29E8439EA680}" sibTransId="{57857E57-A4AD-45EE-8E20-CBF66CCDB06B}"/>
    <dgm:cxn modelId="{FB8C4DCE-A388-4944-825E-67B5EDFBD8C5}" type="presOf" srcId="{ABF664F4-8748-4EB6-B356-CC892E1A93E7}" destId="{03DCF7F7-96BB-44E4-A028-12B18732EE51}" srcOrd="0" destOrd="0" presId="urn:microsoft.com/office/officeart/2005/8/layout/radial2"/>
    <dgm:cxn modelId="{0D224A08-D1AF-4829-8BDA-82BF03587CDC}" type="presOf" srcId="{71864871-36CD-4F5F-9B0B-6F2307E94709}" destId="{7A46A524-D78F-4608-829B-3723B9D573CA}" srcOrd="0" destOrd="0" presId="urn:microsoft.com/office/officeart/2005/8/layout/radial2"/>
    <dgm:cxn modelId="{8671FBDC-863B-434A-8677-58A0592E18DB}" srcId="{02B8E9D6-3213-4CBD-B28F-5F5555F1E712}" destId="{7D15A489-97FA-47B1-BEEA-0F49500BEA1B}" srcOrd="2" destOrd="0" parTransId="{E84D3F22-87C7-4F3D-BC1B-D635AF050B76}" sibTransId="{81090C1B-C3B9-4898-A3B1-B93F065B1BD7}"/>
    <dgm:cxn modelId="{215A17E7-84BE-4AD8-8855-0D5330E3E809}" srcId="{02B8E9D6-3213-4CBD-B28F-5F5555F1E712}" destId="{1ADA9A6E-DA3F-4E92-8317-C6A8EB0B391E}" srcOrd="1" destOrd="0" parTransId="{71864871-36CD-4F5F-9B0B-6F2307E94709}" sibTransId="{A89582CA-9EBA-40AF-99F2-B32F1842CD54}"/>
    <dgm:cxn modelId="{9683BB29-12FD-4F6D-9D68-97A9066B28BE}" type="presOf" srcId="{7D15A489-97FA-47B1-BEEA-0F49500BEA1B}" destId="{8170C5AE-5F73-4454-81FC-5206BE457197}" srcOrd="0" destOrd="0" presId="urn:microsoft.com/office/officeart/2005/8/layout/radial2"/>
    <dgm:cxn modelId="{5F2306C4-C34D-49AD-A24D-9862E3DA0D6D}" srcId="{02B8E9D6-3213-4CBD-B28F-5F5555F1E712}" destId="{ABF664F4-8748-4EB6-B356-CC892E1A93E7}" srcOrd="0" destOrd="0" parTransId="{B55210CF-7A34-4EC0-A041-02399442C8C3}" sibTransId="{42C7428B-F0CC-4EA8-BD33-CCFCCA6387FC}"/>
    <dgm:cxn modelId="{AA2B0370-CBC0-4AEA-B7B1-4CD5C438A5D7}" type="presOf" srcId="{9EE0DDCE-B398-4BC4-9F63-C8CB5707E7D8}" destId="{873E229A-99AD-4CDB-9AC4-75656BBA0069}" srcOrd="0" destOrd="0" presId="urn:microsoft.com/office/officeart/2005/8/layout/radial2"/>
    <dgm:cxn modelId="{C0E5267A-474E-4DEE-B7C2-EDE8C33D2A99}" type="presOf" srcId="{02B8E9D6-3213-4CBD-B28F-5F5555F1E712}" destId="{F5CF4858-A68A-4187-A7D3-8F8992769841}" srcOrd="0" destOrd="0" presId="urn:microsoft.com/office/officeart/2005/8/layout/radial2"/>
    <dgm:cxn modelId="{FF02DE31-68FC-48C3-B50B-908D69E73522}" type="presOf" srcId="{B55210CF-7A34-4EC0-A041-02399442C8C3}" destId="{0636D94B-1670-4E65-9091-30D0FBAB6FFB}" srcOrd="0" destOrd="0" presId="urn:microsoft.com/office/officeart/2005/8/layout/radial2"/>
    <dgm:cxn modelId="{17523A98-2BF0-4CCD-9DE7-37F0C8950AF9}" type="presOf" srcId="{E84D3F22-87C7-4F3D-BC1B-D635AF050B76}" destId="{E40E5F61-D7B4-4473-8827-228FECC21C7C}" srcOrd="0" destOrd="0" presId="urn:microsoft.com/office/officeart/2005/8/layout/radial2"/>
    <dgm:cxn modelId="{DE1614E9-7B11-4874-A6E6-13CE0EE83741}" type="presOf" srcId="{1ADA9A6E-DA3F-4E92-8317-C6A8EB0B391E}" destId="{57D96E0D-8E32-49AA-BC40-60A7F7BDB854}" srcOrd="0" destOrd="0" presId="urn:microsoft.com/office/officeart/2005/8/layout/radial2"/>
    <dgm:cxn modelId="{7B1C6368-7208-42F6-805D-28C778D17925}" type="presOf" srcId="{45227494-2F36-4E72-B81B-29E8439EA680}" destId="{22A6873D-AB45-4B9B-970B-50AF36B71F48}" srcOrd="0" destOrd="0" presId="urn:microsoft.com/office/officeart/2005/8/layout/radial2"/>
    <dgm:cxn modelId="{104C328B-CA21-4490-9097-44553F34831E}" type="presParOf" srcId="{F5CF4858-A68A-4187-A7D3-8F8992769841}" destId="{F5CAD180-7B6A-4DC9-A5B6-7C68936718FF}" srcOrd="0" destOrd="0" presId="urn:microsoft.com/office/officeart/2005/8/layout/radial2"/>
    <dgm:cxn modelId="{C63CC52B-2D38-4E47-8150-E7669AD6A358}" type="presParOf" srcId="{F5CAD180-7B6A-4DC9-A5B6-7C68936718FF}" destId="{2B96C31C-76EA-4B60-BC33-3CF1EC9DFDBB}" srcOrd="0" destOrd="0" presId="urn:microsoft.com/office/officeart/2005/8/layout/radial2"/>
    <dgm:cxn modelId="{13F7737B-7998-4FF7-A527-893C7B6273B2}" type="presParOf" srcId="{2B96C31C-76EA-4B60-BC33-3CF1EC9DFDBB}" destId="{181D9A83-6980-4999-B73D-85C43D581F92}" srcOrd="0" destOrd="0" presId="urn:microsoft.com/office/officeart/2005/8/layout/radial2"/>
    <dgm:cxn modelId="{96034F4A-88C6-49B9-9BB2-21E6DD2E5B63}" type="presParOf" srcId="{2B96C31C-76EA-4B60-BC33-3CF1EC9DFDBB}" destId="{11B7CC76-D1DE-47D8-9021-AA33DE92DFFE}" srcOrd="1" destOrd="0" presId="urn:microsoft.com/office/officeart/2005/8/layout/radial2"/>
    <dgm:cxn modelId="{45E0DB09-8167-492F-9C84-48A2128D2FC0}" type="presParOf" srcId="{F5CAD180-7B6A-4DC9-A5B6-7C68936718FF}" destId="{0636D94B-1670-4E65-9091-30D0FBAB6FFB}" srcOrd="1" destOrd="0" presId="urn:microsoft.com/office/officeart/2005/8/layout/radial2"/>
    <dgm:cxn modelId="{5E95668B-BB76-4975-BCB7-B41E93B42D8B}" type="presParOf" srcId="{F5CAD180-7B6A-4DC9-A5B6-7C68936718FF}" destId="{E8D081B2-0D21-4DCC-8952-723A33376F68}" srcOrd="2" destOrd="0" presId="urn:microsoft.com/office/officeart/2005/8/layout/radial2"/>
    <dgm:cxn modelId="{D6A7B425-BC74-4D87-8347-E1B53B496F6F}" type="presParOf" srcId="{E8D081B2-0D21-4DCC-8952-723A33376F68}" destId="{03DCF7F7-96BB-44E4-A028-12B18732EE51}" srcOrd="0" destOrd="0" presId="urn:microsoft.com/office/officeart/2005/8/layout/radial2"/>
    <dgm:cxn modelId="{113CB6CD-F9D7-4BC2-A8AA-27FC304F69D7}" type="presParOf" srcId="{E8D081B2-0D21-4DCC-8952-723A33376F68}" destId="{552C9513-5FB8-46D3-8DC3-C4B3CBAD71BF}" srcOrd="1" destOrd="0" presId="urn:microsoft.com/office/officeart/2005/8/layout/radial2"/>
    <dgm:cxn modelId="{569DD716-08AA-4614-BC79-10A512C5BB12}" type="presParOf" srcId="{F5CAD180-7B6A-4DC9-A5B6-7C68936718FF}" destId="{7A46A524-D78F-4608-829B-3723B9D573CA}" srcOrd="3" destOrd="0" presId="urn:microsoft.com/office/officeart/2005/8/layout/radial2"/>
    <dgm:cxn modelId="{B897C4F5-C417-42D7-B83E-EB98A9D25106}" type="presParOf" srcId="{F5CAD180-7B6A-4DC9-A5B6-7C68936718FF}" destId="{0EA1FE2B-79E8-46E4-A855-29E79D518F92}" srcOrd="4" destOrd="0" presId="urn:microsoft.com/office/officeart/2005/8/layout/radial2"/>
    <dgm:cxn modelId="{B867EEC6-BEBE-4DE8-87F0-7B375EB44A71}" type="presParOf" srcId="{0EA1FE2B-79E8-46E4-A855-29E79D518F92}" destId="{57D96E0D-8E32-49AA-BC40-60A7F7BDB854}" srcOrd="0" destOrd="0" presId="urn:microsoft.com/office/officeart/2005/8/layout/radial2"/>
    <dgm:cxn modelId="{EAB3985C-3566-431A-99B8-E53B6652E8F6}" type="presParOf" srcId="{0EA1FE2B-79E8-46E4-A855-29E79D518F92}" destId="{C9BCECEF-120C-49F0-9C43-455FF61F64D3}" srcOrd="1" destOrd="0" presId="urn:microsoft.com/office/officeart/2005/8/layout/radial2"/>
    <dgm:cxn modelId="{10C7803E-0242-4F8A-B8F4-3929ADB7915A}" type="presParOf" srcId="{F5CAD180-7B6A-4DC9-A5B6-7C68936718FF}" destId="{E40E5F61-D7B4-4473-8827-228FECC21C7C}" srcOrd="5" destOrd="0" presId="urn:microsoft.com/office/officeart/2005/8/layout/radial2"/>
    <dgm:cxn modelId="{496A1E84-FB82-47D4-A2BB-E331A2E8004F}" type="presParOf" srcId="{F5CAD180-7B6A-4DC9-A5B6-7C68936718FF}" destId="{0196BC26-50BB-416A-ADB7-A7B1D4CD4EB8}" srcOrd="6" destOrd="0" presId="urn:microsoft.com/office/officeart/2005/8/layout/radial2"/>
    <dgm:cxn modelId="{6FEF2E3D-4BA3-4848-8F80-9E49A94D029D}" type="presParOf" srcId="{0196BC26-50BB-416A-ADB7-A7B1D4CD4EB8}" destId="{8170C5AE-5F73-4454-81FC-5206BE457197}" srcOrd="0" destOrd="0" presId="urn:microsoft.com/office/officeart/2005/8/layout/radial2"/>
    <dgm:cxn modelId="{2606E78C-7156-413F-BEF6-32A862384561}" type="presParOf" srcId="{0196BC26-50BB-416A-ADB7-A7B1D4CD4EB8}" destId="{62B81D1C-6E7F-41E1-A138-3D7121D07056}" srcOrd="1" destOrd="0" presId="urn:microsoft.com/office/officeart/2005/8/layout/radial2"/>
    <dgm:cxn modelId="{B19C7D65-A6AF-46D8-AEDD-C2BC07284ACD}" type="presParOf" srcId="{F5CAD180-7B6A-4DC9-A5B6-7C68936718FF}" destId="{22A6873D-AB45-4B9B-970B-50AF36B71F48}" srcOrd="7" destOrd="0" presId="urn:microsoft.com/office/officeart/2005/8/layout/radial2"/>
    <dgm:cxn modelId="{2765FF8A-7948-476E-BD29-504DD5606FFE}" type="presParOf" srcId="{F5CAD180-7B6A-4DC9-A5B6-7C68936718FF}" destId="{3D8C2CF2-B8C9-4765-AA08-AC6907D04F98}" srcOrd="8" destOrd="0" presId="urn:microsoft.com/office/officeart/2005/8/layout/radial2"/>
    <dgm:cxn modelId="{4A77B24B-DE08-4D38-9CDE-292E965030C0}" type="presParOf" srcId="{3D8C2CF2-B8C9-4765-AA08-AC6907D04F98}" destId="{873E229A-99AD-4CDB-9AC4-75656BBA0069}" srcOrd="0" destOrd="0" presId="urn:microsoft.com/office/officeart/2005/8/layout/radial2"/>
    <dgm:cxn modelId="{8494EB3B-16B0-40FB-977C-AF90C43C8111}" type="presParOf" srcId="{3D8C2CF2-B8C9-4765-AA08-AC6907D04F98}" destId="{7A28B7C3-EBFC-4C40-B6E1-96B3A76221FA}" srcOrd="1" destOrd="0" presId="urn:microsoft.com/office/officeart/2005/8/layout/radial2"/>
  </dgm:cxnLst>
  <dgm:bg/>
  <dgm:whole/>
</dgm:dataModel>
</file>

<file path=ppt/diagrams/data4.xml><?xml version="1.0" encoding="utf-8"?>
<dgm:dataModel xmlns:dgm="http://schemas.openxmlformats.org/drawingml/2006/diagram" xmlns:a="http://schemas.openxmlformats.org/drawingml/2006/main">
  <dgm:ptLst>
    <dgm:pt modelId="{D540A677-A456-42C3-90CB-E252E91EB67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C0DC383E-E17E-48E7-8B62-74D1E18384C5}">
      <dgm:prSet phldrT="[Metin]"/>
      <dgm:spPr>
        <a:solidFill>
          <a:srgbClr val="FF0066"/>
        </a:solidFill>
      </dgm:spPr>
      <dgm:t>
        <a:bodyPr/>
        <a:lstStyle/>
        <a:p>
          <a:r>
            <a:rPr lang="tr-TR" dirty="0" smtClean="0"/>
            <a:t>KİŞİ BAŞINA DÜŞEN ULUSAL GELİR</a:t>
          </a:r>
          <a:endParaRPr lang="tr-TR" dirty="0"/>
        </a:p>
      </dgm:t>
    </dgm:pt>
    <dgm:pt modelId="{9B52ADBA-F6B1-4407-815F-F16410513FCA}" type="parTrans" cxnId="{AA16866A-2BDE-43F7-955E-22C1BA6C377A}">
      <dgm:prSet/>
      <dgm:spPr/>
      <dgm:t>
        <a:bodyPr/>
        <a:lstStyle/>
        <a:p>
          <a:endParaRPr lang="tr-TR"/>
        </a:p>
      </dgm:t>
    </dgm:pt>
    <dgm:pt modelId="{67552D48-BC5E-45D8-B74D-E3E51AD19199}" type="sibTrans" cxnId="{AA16866A-2BDE-43F7-955E-22C1BA6C377A}">
      <dgm:prSet/>
      <dgm:spPr>
        <a:solidFill>
          <a:schemeClr val="tx1">
            <a:lumMod val="65000"/>
            <a:lumOff val="35000"/>
          </a:schemeClr>
        </a:solidFill>
      </dgm:spPr>
      <dgm:t>
        <a:bodyPr/>
        <a:lstStyle/>
        <a:p>
          <a:endParaRPr lang="tr-TR"/>
        </a:p>
      </dgm:t>
    </dgm:pt>
    <dgm:pt modelId="{6965AB08-D33E-4B26-972B-F183DBD20937}">
      <dgm:prSet phldrT="[Metin]"/>
      <dgm:spPr>
        <a:solidFill>
          <a:srgbClr val="00B050"/>
        </a:solidFill>
      </dgm:spPr>
      <dgm:t>
        <a:bodyPr/>
        <a:lstStyle/>
        <a:p>
          <a:r>
            <a:rPr lang="tr-TR" dirty="0" smtClean="0"/>
            <a:t>BİREYLER İÇİN YAPILAN EĞİTİM HARCAMALARI</a:t>
          </a:r>
          <a:endParaRPr lang="tr-TR" dirty="0"/>
        </a:p>
      </dgm:t>
    </dgm:pt>
    <dgm:pt modelId="{C274697B-DC22-45C7-822D-DFD1CD17B256}" type="parTrans" cxnId="{2FDCB765-3E2C-48D2-9FF9-4004642DC6C8}">
      <dgm:prSet/>
      <dgm:spPr/>
      <dgm:t>
        <a:bodyPr/>
        <a:lstStyle/>
        <a:p>
          <a:endParaRPr lang="tr-TR"/>
        </a:p>
      </dgm:t>
    </dgm:pt>
    <dgm:pt modelId="{4D32A77D-9561-4DC7-83C0-5FF8174D377D}" type="sibTrans" cxnId="{2FDCB765-3E2C-48D2-9FF9-4004642DC6C8}">
      <dgm:prSet/>
      <dgm:spPr>
        <a:solidFill>
          <a:schemeClr val="tx1">
            <a:lumMod val="65000"/>
            <a:lumOff val="35000"/>
          </a:schemeClr>
        </a:solidFill>
      </dgm:spPr>
      <dgm:t>
        <a:bodyPr/>
        <a:lstStyle/>
        <a:p>
          <a:endParaRPr lang="tr-TR"/>
        </a:p>
      </dgm:t>
    </dgm:pt>
    <dgm:pt modelId="{75CC054C-3EEC-4AA1-99ED-9E5ABDCFEBE6}">
      <dgm:prSet phldrT="[Metin]"/>
      <dgm:spPr>
        <a:solidFill>
          <a:srgbClr val="00B0F0"/>
        </a:solidFill>
      </dgm:spPr>
      <dgm:t>
        <a:bodyPr/>
        <a:lstStyle/>
        <a:p>
          <a:r>
            <a:rPr lang="tr-TR" dirty="0" smtClean="0"/>
            <a:t>CİNSİYETE GÖRE OKUR YAZARLIK ORANI</a:t>
          </a:r>
          <a:endParaRPr lang="tr-TR" dirty="0"/>
        </a:p>
      </dgm:t>
    </dgm:pt>
    <dgm:pt modelId="{1A5A16D9-509F-4AA7-B831-7AD182E6877B}" type="parTrans" cxnId="{3800D32A-F311-49A8-B2D2-0DD931671A17}">
      <dgm:prSet/>
      <dgm:spPr/>
      <dgm:t>
        <a:bodyPr/>
        <a:lstStyle/>
        <a:p>
          <a:endParaRPr lang="tr-TR"/>
        </a:p>
      </dgm:t>
    </dgm:pt>
    <dgm:pt modelId="{7CA5AA24-F83C-4A71-9FF4-AFFAB05A83B2}" type="sibTrans" cxnId="{3800D32A-F311-49A8-B2D2-0DD931671A17}">
      <dgm:prSet/>
      <dgm:spPr>
        <a:solidFill>
          <a:schemeClr val="tx1">
            <a:lumMod val="65000"/>
            <a:lumOff val="35000"/>
          </a:schemeClr>
        </a:solidFill>
      </dgm:spPr>
      <dgm:t>
        <a:bodyPr/>
        <a:lstStyle/>
        <a:p>
          <a:endParaRPr lang="tr-TR"/>
        </a:p>
      </dgm:t>
    </dgm:pt>
    <dgm:pt modelId="{53108752-569E-4D20-82A3-58E90EB228D2}">
      <dgm:prSet phldrT="[Metin]"/>
      <dgm:spPr>
        <a:solidFill>
          <a:srgbClr val="7030A0"/>
        </a:solidFill>
      </dgm:spPr>
      <dgm:t>
        <a:bodyPr/>
        <a:lstStyle/>
        <a:p>
          <a:r>
            <a:rPr lang="tr-TR" dirty="0" smtClean="0"/>
            <a:t>DOĞUM ORANI ARTIŞ HIZI </a:t>
          </a:r>
          <a:endParaRPr lang="tr-TR" dirty="0"/>
        </a:p>
      </dgm:t>
    </dgm:pt>
    <dgm:pt modelId="{E48BDA97-D23C-4716-B4AA-0EBCDEAFD601}" type="parTrans" cxnId="{1AF4BFB7-A2F9-40AF-B924-FF5C8B6ADF56}">
      <dgm:prSet/>
      <dgm:spPr/>
      <dgm:t>
        <a:bodyPr/>
        <a:lstStyle/>
        <a:p>
          <a:endParaRPr lang="tr-TR"/>
        </a:p>
      </dgm:t>
    </dgm:pt>
    <dgm:pt modelId="{61980F56-AA0B-4D82-93CA-2FCC8CBDC3E7}" type="sibTrans" cxnId="{1AF4BFB7-A2F9-40AF-B924-FF5C8B6ADF56}">
      <dgm:prSet/>
      <dgm:spPr>
        <a:solidFill>
          <a:schemeClr val="tx1">
            <a:lumMod val="65000"/>
            <a:lumOff val="35000"/>
          </a:schemeClr>
        </a:solidFill>
      </dgm:spPr>
      <dgm:t>
        <a:bodyPr/>
        <a:lstStyle/>
        <a:p>
          <a:endParaRPr lang="tr-TR"/>
        </a:p>
      </dgm:t>
    </dgm:pt>
    <dgm:pt modelId="{D904EA4B-64AF-4245-86F4-B82F74453D1D}">
      <dgm:prSet phldrT="[Metin]"/>
      <dgm:spPr>
        <a:solidFill>
          <a:srgbClr val="990000"/>
        </a:solidFill>
      </dgm:spPr>
      <dgm:t>
        <a:bodyPr/>
        <a:lstStyle/>
        <a:p>
          <a:r>
            <a:rPr lang="tr-TR" dirty="0" smtClean="0"/>
            <a:t>CİNSİYETE GÖRE ORTALAMA YAŞAM BEKLENTİSİ</a:t>
          </a:r>
          <a:endParaRPr lang="tr-TR" dirty="0"/>
        </a:p>
      </dgm:t>
    </dgm:pt>
    <dgm:pt modelId="{2BC29512-F743-4E75-B80C-8FA5EBFE912D}" type="parTrans" cxnId="{49C9D748-7BA1-48F9-805D-F8FFC0BBD377}">
      <dgm:prSet/>
      <dgm:spPr/>
      <dgm:t>
        <a:bodyPr/>
        <a:lstStyle/>
        <a:p>
          <a:endParaRPr lang="tr-TR"/>
        </a:p>
      </dgm:t>
    </dgm:pt>
    <dgm:pt modelId="{E66438B4-ACF4-4865-B84A-E0F58465D5BB}" type="sibTrans" cxnId="{49C9D748-7BA1-48F9-805D-F8FFC0BBD377}">
      <dgm:prSet/>
      <dgm:spPr/>
      <dgm:t>
        <a:bodyPr/>
        <a:lstStyle/>
        <a:p>
          <a:endParaRPr lang="tr-TR"/>
        </a:p>
      </dgm:t>
    </dgm:pt>
    <dgm:pt modelId="{03D1A1CF-A9C6-47F2-9DB7-0628938B60FC}" type="pres">
      <dgm:prSet presAssocID="{D540A677-A456-42C3-90CB-E252E91EB67B}" presName="diagram" presStyleCnt="0">
        <dgm:presLayoutVars>
          <dgm:dir/>
          <dgm:resizeHandles val="exact"/>
        </dgm:presLayoutVars>
      </dgm:prSet>
      <dgm:spPr/>
      <dgm:t>
        <a:bodyPr/>
        <a:lstStyle/>
        <a:p>
          <a:endParaRPr lang="tr-TR"/>
        </a:p>
      </dgm:t>
    </dgm:pt>
    <dgm:pt modelId="{F06034B2-75B8-4F18-A2BA-78BBE019D38F}" type="pres">
      <dgm:prSet presAssocID="{C0DC383E-E17E-48E7-8B62-74D1E18384C5}" presName="node" presStyleLbl="node1" presStyleIdx="0" presStyleCnt="5">
        <dgm:presLayoutVars>
          <dgm:bulletEnabled val="1"/>
        </dgm:presLayoutVars>
      </dgm:prSet>
      <dgm:spPr/>
      <dgm:t>
        <a:bodyPr/>
        <a:lstStyle/>
        <a:p>
          <a:endParaRPr lang="tr-TR"/>
        </a:p>
      </dgm:t>
    </dgm:pt>
    <dgm:pt modelId="{EF210797-2278-40B6-80BE-294E24338D29}" type="pres">
      <dgm:prSet presAssocID="{67552D48-BC5E-45D8-B74D-E3E51AD19199}" presName="sibTrans" presStyleLbl="sibTrans2D1" presStyleIdx="0" presStyleCnt="4"/>
      <dgm:spPr/>
      <dgm:t>
        <a:bodyPr/>
        <a:lstStyle/>
        <a:p>
          <a:endParaRPr lang="tr-TR"/>
        </a:p>
      </dgm:t>
    </dgm:pt>
    <dgm:pt modelId="{24D4BFA5-5A5B-4789-94DB-FD2E53A18444}" type="pres">
      <dgm:prSet presAssocID="{67552D48-BC5E-45D8-B74D-E3E51AD19199}" presName="connectorText" presStyleLbl="sibTrans2D1" presStyleIdx="0" presStyleCnt="4"/>
      <dgm:spPr/>
      <dgm:t>
        <a:bodyPr/>
        <a:lstStyle/>
        <a:p>
          <a:endParaRPr lang="tr-TR"/>
        </a:p>
      </dgm:t>
    </dgm:pt>
    <dgm:pt modelId="{8B3F1BD7-82BB-4C1C-B823-7F52ACD458FD}" type="pres">
      <dgm:prSet presAssocID="{6965AB08-D33E-4B26-972B-F183DBD20937}" presName="node" presStyleLbl="node1" presStyleIdx="1" presStyleCnt="5">
        <dgm:presLayoutVars>
          <dgm:bulletEnabled val="1"/>
        </dgm:presLayoutVars>
      </dgm:prSet>
      <dgm:spPr/>
      <dgm:t>
        <a:bodyPr/>
        <a:lstStyle/>
        <a:p>
          <a:endParaRPr lang="tr-TR"/>
        </a:p>
      </dgm:t>
    </dgm:pt>
    <dgm:pt modelId="{1060C8B6-E83E-4B2B-9E15-7B8FE75756AF}" type="pres">
      <dgm:prSet presAssocID="{4D32A77D-9561-4DC7-83C0-5FF8174D377D}" presName="sibTrans" presStyleLbl="sibTrans2D1" presStyleIdx="1" presStyleCnt="4"/>
      <dgm:spPr/>
      <dgm:t>
        <a:bodyPr/>
        <a:lstStyle/>
        <a:p>
          <a:endParaRPr lang="tr-TR"/>
        </a:p>
      </dgm:t>
    </dgm:pt>
    <dgm:pt modelId="{BFF0F3F0-3E3D-48C0-842F-26D0F66F96CD}" type="pres">
      <dgm:prSet presAssocID="{4D32A77D-9561-4DC7-83C0-5FF8174D377D}" presName="connectorText" presStyleLbl="sibTrans2D1" presStyleIdx="1" presStyleCnt="4"/>
      <dgm:spPr/>
      <dgm:t>
        <a:bodyPr/>
        <a:lstStyle/>
        <a:p>
          <a:endParaRPr lang="tr-TR"/>
        </a:p>
      </dgm:t>
    </dgm:pt>
    <dgm:pt modelId="{5C947491-8EEF-4B70-91F3-88FC76B4B5D9}" type="pres">
      <dgm:prSet presAssocID="{75CC054C-3EEC-4AA1-99ED-9E5ABDCFEBE6}" presName="node" presStyleLbl="node1" presStyleIdx="2" presStyleCnt="5">
        <dgm:presLayoutVars>
          <dgm:bulletEnabled val="1"/>
        </dgm:presLayoutVars>
      </dgm:prSet>
      <dgm:spPr/>
      <dgm:t>
        <a:bodyPr/>
        <a:lstStyle/>
        <a:p>
          <a:endParaRPr lang="tr-TR"/>
        </a:p>
      </dgm:t>
    </dgm:pt>
    <dgm:pt modelId="{D17B8465-704A-481D-BDB8-48A6B74EF930}" type="pres">
      <dgm:prSet presAssocID="{7CA5AA24-F83C-4A71-9FF4-AFFAB05A83B2}" presName="sibTrans" presStyleLbl="sibTrans2D1" presStyleIdx="2" presStyleCnt="4"/>
      <dgm:spPr/>
      <dgm:t>
        <a:bodyPr/>
        <a:lstStyle/>
        <a:p>
          <a:endParaRPr lang="tr-TR"/>
        </a:p>
      </dgm:t>
    </dgm:pt>
    <dgm:pt modelId="{1E5148FB-79FA-483C-B809-834B8BBB2491}" type="pres">
      <dgm:prSet presAssocID="{7CA5AA24-F83C-4A71-9FF4-AFFAB05A83B2}" presName="connectorText" presStyleLbl="sibTrans2D1" presStyleIdx="2" presStyleCnt="4"/>
      <dgm:spPr/>
      <dgm:t>
        <a:bodyPr/>
        <a:lstStyle/>
        <a:p>
          <a:endParaRPr lang="tr-TR"/>
        </a:p>
      </dgm:t>
    </dgm:pt>
    <dgm:pt modelId="{18102E40-5B58-4A00-9309-6B1622CC7E16}" type="pres">
      <dgm:prSet presAssocID="{53108752-569E-4D20-82A3-58E90EB228D2}" presName="node" presStyleLbl="node1" presStyleIdx="3" presStyleCnt="5">
        <dgm:presLayoutVars>
          <dgm:bulletEnabled val="1"/>
        </dgm:presLayoutVars>
      </dgm:prSet>
      <dgm:spPr/>
      <dgm:t>
        <a:bodyPr/>
        <a:lstStyle/>
        <a:p>
          <a:endParaRPr lang="tr-TR"/>
        </a:p>
      </dgm:t>
    </dgm:pt>
    <dgm:pt modelId="{52E38883-8BED-4F1C-B15D-C70196DE967C}" type="pres">
      <dgm:prSet presAssocID="{61980F56-AA0B-4D82-93CA-2FCC8CBDC3E7}" presName="sibTrans" presStyleLbl="sibTrans2D1" presStyleIdx="3" presStyleCnt="4"/>
      <dgm:spPr/>
      <dgm:t>
        <a:bodyPr/>
        <a:lstStyle/>
        <a:p>
          <a:endParaRPr lang="tr-TR"/>
        </a:p>
      </dgm:t>
    </dgm:pt>
    <dgm:pt modelId="{FC4A11AF-02F5-4963-A0D9-B154D1B5C98E}" type="pres">
      <dgm:prSet presAssocID="{61980F56-AA0B-4D82-93CA-2FCC8CBDC3E7}" presName="connectorText" presStyleLbl="sibTrans2D1" presStyleIdx="3" presStyleCnt="4"/>
      <dgm:spPr/>
      <dgm:t>
        <a:bodyPr/>
        <a:lstStyle/>
        <a:p>
          <a:endParaRPr lang="tr-TR"/>
        </a:p>
      </dgm:t>
    </dgm:pt>
    <dgm:pt modelId="{AE43A603-267C-4DBB-8F12-ED1865DD57D7}" type="pres">
      <dgm:prSet presAssocID="{D904EA4B-64AF-4245-86F4-B82F74453D1D}" presName="node" presStyleLbl="node1" presStyleIdx="4" presStyleCnt="5">
        <dgm:presLayoutVars>
          <dgm:bulletEnabled val="1"/>
        </dgm:presLayoutVars>
      </dgm:prSet>
      <dgm:spPr/>
      <dgm:t>
        <a:bodyPr/>
        <a:lstStyle/>
        <a:p>
          <a:endParaRPr lang="tr-TR"/>
        </a:p>
      </dgm:t>
    </dgm:pt>
  </dgm:ptLst>
  <dgm:cxnLst>
    <dgm:cxn modelId="{2FDCB765-3E2C-48D2-9FF9-4004642DC6C8}" srcId="{D540A677-A456-42C3-90CB-E252E91EB67B}" destId="{6965AB08-D33E-4B26-972B-F183DBD20937}" srcOrd="1" destOrd="0" parTransId="{C274697B-DC22-45C7-822D-DFD1CD17B256}" sibTransId="{4D32A77D-9561-4DC7-83C0-5FF8174D377D}"/>
    <dgm:cxn modelId="{B852FAB1-54B8-4853-B3F5-ECEA1D3CCFF4}" type="presOf" srcId="{4D32A77D-9561-4DC7-83C0-5FF8174D377D}" destId="{BFF0F3F0-3E3D-48C0-842F-26D0F66F96CD}" srcOrd="1" destOrd="0" presId="urn:microsoft.com/office/officeart/2005/8/layout/process5"/>
    <dgm:cxn modelId="{756F2B35-913A-47ED-B893-E7742ADFFC84}" type="presOf" srcId="{67552D48-BC5E-45D8-B74D-E3E51AD19199}" destId="{EF210797-2278-40B6-80BE-294E24338D29}" srcOrd="0" destOrd="0" presId="urn:microsoft.com/office/officeart/2005/8/layout/process5"/>
    <dgm:cxn modelId="{B8A3A3A7-8768-456E-A8E5-E811E0221058}" type="presOf" srcId="{61980F56-AA0B-4D82-93CA-2FCC8CBDC3E7}" destId="{52E38883-8BED-4F1C-B15D-C70196DE967C}" srcOrd="0" destOrd="0" presId="urn:microsoft.com/office/officeart/2005/8/layout/process5"/>
    <dgm:cxn modelId="{58B2342A-9917-4C94-84AC-A43CACCE8DF3}" type="presOf" srcId="{6965AB08-D33E-4B26-972B-F183DBD20937}" destId="{8B3F1BD7-82BB-4C1C-B823-7F52ACD458FD}" srcOrd="0" destOrd="0" presId="urn:microsoft.com/office/officeart/2005/8/layout/process5"/>
    <dgm:cxn modelId="{3A219FDA-61A2-4F43-9762-4054E5017268}" type="presOf" srcId="{53108752-569E-4D20-82A3-58E90EB228D2}" destId="{18102E40-5B58-4A00-9309-6B1622CC7E16}" srcOrd="0" destOrd="0" presId="urn:microsoft.com/office/officeart/2005/8/layout/process5"/>
    <dgm:cxn modelId="{AD9A2C8C-A437-4960-83AC-2472FFCFC2D3}" type="presOf" srcId="{7CA5AA24-F83C-4A71-9FF4-AFFAB05A83B2}" destId="{1E5148FB-79FA-483C-B809-834B8BBB2491}" srcOrd="1" destOrd="0" presId="urn:microsoft.com/office/officeart/2005/8/layout/process5"/>
    <dgm:cxn modelId="{AA16866A-2BDE-43F7-955E-22C1BA6C377A}" srcId="{D540A677-A456-42C3-90CB-E252E91EB67B}" destId="{C0DC383E-E17E-48E7-8B62-74D1E18384C5}" srcOrd="0" destOrd="0" parTransId="{9B52ADBA-F6B1-4407-815F-F16410513FCA}" sibTransId="{67552D48-BC5E-45D8-B74D-E3E51AD19199}"/>
    <dgm:cxn modelId="{1AF4BFB7-A2F9-40AF-B924-FF5C8B6ADF56}" srcId="{D540A677-A456-42C3-90CB-E252E91EB67B}" destId="{53108752-569E-4D20-82A3-58E90EB228D2}" srcOrd="3" destOrd="0" parTransId="{E48BDA97-D23C-4716-B4AA-0EBCDEAFD601}" sibTransId="{61980F56-AA0B-4D82-93CA-2FCC8CBDC3E7}"/>
    <dgm:cxn modelId="{3800D32A-F311-49A8-B2D2-0DD931671A17}" srcId="{D540A677-A456-42C3-90CB-E252E91EB67B}" destId="{75CC054C-3EEC-4AA1-99ED-9E5ABDCFEBE6}" srcOrd="2" destOrd="0" parTransId="{1A5A16D9-509F-4AA7-B831-7AD182E6877B}" sibTransId="{7CA5AA24-F83C-4A71-9FF4-AFFAB05A83B2}"/>
    <dgm:cxn modelId="{05FEFEA4-B093-4957-9B25-8D2D0741F85A}" type="presOf" srcId="{67552D48-BC5E-45D8-B74D-E3E51AD19199}" destId="{24D4BFA5-5A5B-4789-94DB-FD2E53A18444}" srcOrd="1" destOrd="0" presId="urn:microsoft.com/office/officeart/2005/8/layout/process5"/>
    <dgm:cxn modelId="{6476545B-4BD0-4DE8-B1AF-4842A17CEC42}" type="presOf" srcId="{61980F56-AA0B-4D82-93CA-2FCC8CBDC3E7}" destId="{FC4A11AF-02F5-4963-A0D9-B154D1B5C98E}" srcOrd="1" destOrd="0" presId="urn:microsoft.com/office/officeart/2005/8/layout/process5"/>
    <dgm:cxn modelId="{F63B6E4B-45BA-46BD-837A-C8F2646973E8}" type="presOf" srcId="{D904EA4B-64AF-4245-86F4-B82F74453D1D}" destId="{AE43A603-267C-4DBB-8F12-ED1865DD57D7}" srcOrd="0" destOrd="0" presId="urn:microsoft.com/office/officeart/2005/8/layout/process5"/>
    <dgm:cxn modelId="{1678DC9B-68F6-4352-8945-266185EA5041}" type="presOf" srcId="{C0DC383E-E17E-48E7-8B62-74D1E18384C5}" destId="{F06034B2-75B8-4F18-A2BA-78BBE019D38F}" srcOrd="0" destOrd="0" presId="urn:microsoft.com/office/officeart/2005/8/layout/process5"/>
    <dgm:cxn modelId="{C9862111-34E8-4B98-B310-7D8CD0393B1A}" type="presOf" srcId="{75CC054C-3EEC-4AA1-99ED-9E5ABDCFEBE6}" destId="{5C947491-8EEF-4B70-91F3-88FC76B4B5D9}" srcOrd="0" destOrd="0" presId="urn:microsoft.com/office/officeart/2005/8/layout/process5"/>
    <dgm:cxn modelId="{6D0ADAEB-4BA2-466C-8860-8F6AF5676202}" type="presOf" srcId="{7CA5AA24-F83C-4A71-9FF4-AFFAB05A83B2}" destId="{D17B8465-704A-481D-BDB8-48A6B74EF930}" srcOrd="0" destOrd="0" presId="urn:microsoft.com/office/officeart/2005/8/layout/process5"/>
    <dgm:cxn modelId="{49C9D748-7BA1-48F9-805D-F8FFC0BBD377}" srcId="{D540A677-A456-42C3-90CB-E252E91EB67B}" destId="{D904EA4B-64AF-4245-86F4-B82F74453D1D}" srcOrd="4" destOrd="0" parTransId="{2BC29512-F743-4E75-B80C-8FA5EBFE912D}" sibTransId="{E66438B4-ACF4-4865-B84A-E0F58465D5BB}"/>
    <dgm:cxn modelId="{6C8368A0-2152-48CB-8BEB-DCB7AFC92FF2}" type="presOf" srcId="{D540A677-A456-42C3-90CB-E252E91EB67B}" destId="{03D1A1CF-A9C6-47F2-9DB7-0628938B60FC}" srcOrd="0" destOrd="0" presId="urn:microsoft.com/office/officeart/2005/8/layout/process5"/>
    <dgm:cxn modelId="{0D0D3EF9-C77D-4888-A6D4-94E94B59C783}" type="presOf" srcId="{4D32A77D-9561-4DC7-83C0-5FF8174D377D}" destId="{1060C8B6-E83E-4B2B-9E15-7B8FE75756AF}" srcOrd="0" destOrd="0" presId="urn:microsoft.com/office/officeart/2005/8/layout/process5"/>
    <dgm:cxn modelId="{AC1247AF-CE58-421D-AC56-A9202C33FD9B}" type="presParOf" srcId="{03D1A1CF-A9C6-47F2-9DB7-0628938B60FC}" destId="{F06034B2-75B8-4F18-A2BA-78BBE019D38F}" srcOrd="0" destOrd="0" presId="urn:microsoft.com/office/officeart/2005/8/layout/process5"/>
    <dgm:cxn modelId="{347B7AAA-2690-471F-B077-47955538F044}" type="presParOf" srcId="{03D1A1CF-A9C6-47F2-9DB7-0628938B60FC}" destId="{EF210797-2278-40B6-80BE-294E24338D29}" srcOrd="1" destOrd="0" presId="urn:microsoft.com/office/officeart/2005/8/layout/process5"/>
    <dgm:cxn modelId="{AF4D47FF-4006-465B-801D-885536EF2FB7}" type="presParOf" srcId="{EF210797-2278-40B6-80BE-294E24338D29}" destId="{24D4BFA5-5A5B-4789-94DB-FD2E53A18444}" srcOrd="0" destOrd="0" presId="urn:microsoft.com/office/officeart/2005/8/layout/process5"/>
    <dgm:cxn modelId="{0F54E5E7-D587-44F5-854D-5CCA60B6636D}" type="presParOf" srcId="{03D1A1CF-A9C6-47F2-9DB7-0628938B60FC}" destId="{8B3F1BD7-82BB-4C1C-B823-7F52ACD458FD}" srcOrd="2" destOrd="0" presId="urn:microsoft.com/office/officeart/2005/8/layout/process5"/>
    <dgm:cxn modelId="{0A8E40CF-E790-42BC-A810-75903BE38B7B}" type="presParOf" srcId="{03D1A1CF-A9C6-47F2-9DB7-0628938B60FC}" destId="{1060C8B6-E83E-4B2B-9E15-7B8FE75756AF}" srcOrd="3" destOrd="0" presId="urn:microsoft.com/office/officeart/2005/8/layout/process5"/>
    <dgm:cxn modelId="{CA2331EB-9B20-4CA4-90A8-4F541D173300}" type="presParOf" srcId="{1060C8B6-E83E-4B2B-9E15-7B8FE75756AF}" destId="{BFF0F3F0-3E3D-48C0-842F-26D0F66F96CD}" srcOrd="0" destOrd="0" presId="urn:microsoft.com/office/officeart/2005/8/layout/process5"/>
    <dgm:cxn modelId="{6F754EA9-4C2F-4435-ABD3-E34469538C2D}" type="presParOf" srcId="{03D1A1CF-A9C6-47F2-9DB7-0628938B60FC}" destId="{5C947491-8EEF-4B70-91F3-88FC76B4B5D9}" srcOrd="4" destOrd="0" presId="urn:microsoft.com/office/officeart/2005/8/layout/process5"/>
    <dgm:cxn modelId="{76EA39E2-2C51-4FEA-A528-540CDD7A4E20}" type="presParOf" srcId="{03D1A1CF-A9C6-47F2-9DB7-0628938B60FC}" destId="{D17B8465-704A-481D-BDB8-48A6B74EF930}" srcOrd="5" destOrd="0" presId="urn:microsoft.com/office/officeart/2005/8/layout/process5"/>
    <dgm:cxn modelId="{A2C89880-BD0C-4F2C-BE1D-BB00C3354077}" type="presParOf" srcId="{D17B8465-704A-481D-BDB8-48A6B74EF930}" destId="{1E5148FB-79FA-483C-B809-834B8BBB2491}" srcOrd="0" destOrd="0" presId="urn:microsoft.com/office/officeart/2005/8/layout/process5"/>
    <dgm:cxn modelId="{D226C5BC-5768-44C2-ADF0-7B5C5D95B814}" type="presParOf" srcId="{03D1A1CF-A9C6-47F2-9DB7-0628938B60FC}" destId="{18102E40-5B58-4A00-9309-6B1622CC7E16}" srcOrd="6" destOrd="0" presId="urn:microsoft.com/office/officeart/2005/8/layout/process5"/>
    <dgm:cxn modelId="{8C7BE8FC-657A-4DBB-8190-A65226EAA1CE}" type="presParOf" srcId="{03D1A1CF-A9C6-47F2-9DB7-0628938B60FC}" destId="{52E38883-8BED-4F1C-B15D-C70196DE967C}" srcOrd="7" destOrd="0" presId="urn:microsoft.com/office/officeart/2005/8/layout/process5"/>
    <dgm:cxn modelId="{C8F697B7-9E8D-4160-822A-AF1FFC92A7F0}" type="presParOf" srcId="{52E38883-8BED-4F1C-B15D-C70196DE967C}" destId="{FC4A11AF-02F5-4963-A0D9-B154D1B5C98E}" srcOrd="0" destOrd="0" presId="urn:microsoft.com/office/officeart/2005/8/layout/process5"/>
    <dgm:cxn modelId="{3E1EF8DF-3DBC-442B-8302-A12AFE3F3E5A}" type="presParOf" srcId="{03D1A1CF-A9C6-47F2-9DB7-0628938B60FC}" destId="{AE43A603-267C-4DBB-8F12-ED1865DD57D7}" srcOrd="8" destOrd="0" presId="urn:microsoft.com/office/officeart/2005/8/layout/process5"/>
  </dgm:cxnLst>
  <dgm:bg/>
  <dgm:whole/>
</dgm:dataModel>
</file>

<file path=ppt/diagrams/data5.xml><?xml version="1.0" encoding="utf-8"?>
<dgm:dataModel xmlns:dgm="http://schemas.openxmlformats.org/drawingml/2006/diagram" xmlns:a="http://schemas.openxmlformats.org/drawingml/2006/main">
  <dgm:ptLst>
    <dgm:pt modelId="{B2D765B4-1EDE-4F44-B02F-9DE4DFA33E4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2E0A65D2-0692-4F0F-9E3C-9E56B6351369}">
      <dgm:prSet phldrT="[Metin]"/>
      <dgm:spPr>
        <a:solidFill>
          <a:schemeClr val="accent3">
            <a:lumMod val="75000"/>
          </a:schemeClr>
        </a:solidFill>
      </dgm:spPr>
      <dgm:t>
        <a:bodyPr/>
        <a:lstStyle/>
        <a:p>
          <a:r>
            <a:rPr lang="tr-TR" dirty="0" smtClean="0"/>
            <a:t>GENEL İŞSİZLİK ORANI </a:t>
          </a:r>
          <a:endParaRPr lang="tr-TR" dirty="0"/>
        </a:p>
      </dgm:t>
    </dgm:pt>
    <dgm:pt modelId="{2FB592D0-F4E4-437D-A4BE-91CBEFB3CE6C}" type="parTrans" cxnId="{D682D75A-D36D-4308-AD44-3E4CB466A9CE}">
      <dgm:prSet/>
      <dgm:spPr/>
      <dgm:t>
        <a:bodyPr/>
        <a:lstStyle/>
        <a:p>
          <a:endParaRPr lang="tr-TR"/>
        </a:p>
      </dgm:t>
    </dgm:pt>
    <dgm:pt modelId="{02F1ACCD-F6F6-458D-81C9-9F6651DAB4DE}" type="sibTrans" cxnId="{D682D75A-D36D-4308-AD44-3E4CB466A9CE}">
      <dgm:prSet/>
      <dgm:spPr>
        <a:solidFill>
          <a:srgbClr val="002060"/>
        </a:solidFill>
      </dgm:spPr>
      <dgm:t>
        <a:bodyPr/>
        <a:lstStyle/>
        <a:p>
          <a:endParaRPr lang="tr-TR"/>
        </a:p>
      </dgm:t>
    </dgm:pt>
    <dgm:pt modelId="{5FF95BD4-10EA-4F58-A50A-E723B28ACB7F}">
      <dgm:prSet phldrT="[Metin]"/>
      <dgm:spPr>
        <a:solidFill>
          <a:srgbClr val="116D64"/>
        </a:solidFill>
      </dgm:spPr>
      <dgm:t>
        <a:bodyPr/>
        <a:lstStyle/>
        <a:p>
          <a:r>
            <a:rPr lang="tr-TR" dirty="0" smtClean="0"/>
            <a:t>CİNSİYETE DAYALI İŞSİZLİK ORANI</a:t>
          </a:r>
          <a:endParaRPr lang="tr-TR" dirty="0"/>
        </a:p>
      </dgm:t>
    </dgm:pt>
    <dgm:pt modelId="{BDC8319D-B397-4CDE-B387-E19CB28BD9E1}" type="parTrans" cxnId="{5473E5AF-6647-4875-8AF5-29F49583BDC6}">
      <dgm:prSet/>
      <dgm:spPr/>
      <dgm:t>
        <a:bodyPr/>
        <a:lstStyle/>
        <a:p>
          <a:endParaRPr lang="tr-TR"/>
        </a:p>
      </dgm:t>
    </dgm:pt>
    <dgm:pt modelId="{AEB559CD-E9E6-48EA-B059-D81E438F9D97}" type="sibTrans" cxnId="{5473E5AF-6647-4875-8AF5-29F49583BDC6}">
      <dgm:prSet/>
      <dgm:spPr>
        <a:solidFill>
          <a:srgbClr val="002060"/>
        </a:solidFill>
      </dgm:spPr>
      <dgm:t>
        <a:bodyPr/>
        <a:lstStyle/>
        <a:p>
          <a:endParaRPr lang="tr-TR"/>
        </a:p>
      </dgm:t>
    </dgm:pt>
    <dgm:pt modelId="{26990117-B561-4ED4-AB70-108E1B571888}">
      <dgm:prSet phldrT="[Metin]"/>
      <dgm:spPr>
        <a:solidFill>
          <a:schemeClr val="accent5">
            <a:lumMod val="50000"/>
          </a:schemeClr>
        </a:solidFill>
      </dgm:spPr>
      <dgm:t>
        <a:bodyPr/>
        <a:lstStyle/>
        <a:p>
          <a:r>
            <a:rPr lang="tr-TR" dirty="0" smtClean="0"/>
            <a:t>KİŞİ BAŞINA YAPILAN SAĞLIK HARCAMALARI </a:t>
          </a:r>
          <a:endParaRPr lang="tr-TR" dirty="0"/>
        </a:p>
      </dgm:t>
    </dgm:pt>
    <dgm:pt modelId="{101DE592-B845-4908-BAC9-A196A87A0A99}" type="parTrans" cxnId="{8FEC2B3B-5261-4901-BB84-A2532DDF04FC}">
      <dgm:prSet/>
      <dgm:spPr/>
      <dgm:t>
        <a:bodyPr/>
        <a:lstStyle/>
        <a:p>
          <a:endParaRPr lang="tr-TR"/>
        </a:p>
      </dgm:t>
    </dgm:pt>
    <dgm:pt modelId="{7AAA8032-6D53-44DD-81A4-5B76CAE77165}" type="sibTrans" cxnId="{8FEC2B3B-5261-4901-BB84-A2532DDF04FC}">
      <dgm:prSet/>
      <dgm:spPr>
        <a:solidFill>
          <a:srgbClr val="002060"/>
        </a:solidFill>
      </dgm:spPr>
      <dgm:t>
        <a:bodyPr/>
        <a:lstStyle/>
        <a:p>
          <a:endParaRPr lang="tr-TR"/>
        </a:p>
      </dgm:t>
    </dgm:pt>
    <dgm:pt modelId="{3A86B3F5-0114-41A3-9773-74D237D7CEA1}">
      <dgm:prSet phldrT="[Metin]"/>
      <dgm:spPr>
        <a:solidFill>
          <a:schemeClr val="bg1">
            <a:lumMod val="50000"/>
          </a:schemeClr>
        </a:solidFill>
      </dgm:spPr>
      <dgm:t>
        <a:bodyPr/>
        <a:lstStyle/>
        <a:p>
          <a:r>
            <a:rPr lang="tr-TR" dirty="0" smtClean="0"/>
            <a:t>BEBEK ÖLÜM ORANI</a:t>
          </a:r>
          <a:endParaRPr lang="tr-TR" dirty="0"/>
        </a:p>
      </dgm:t>
    </dgm:pt>
    <dgm:pt modelId="{D9F464A5-00AB-4F17-942B-759CD557DD41}" type="parTrans" cxnId="{699725FA-4DF0-43BD-9583-C5EF51780EF2}">
      <dgm:prSet/>
      <dgm:spPr/>
      <dgm:t>
        <a:bodyPr/>
        <a:lstStyle/>
        <a:p>
          <a:endParaRPr lang="tr-TR"/>
        </a:p>
      </dgm:t>
    </dgm:pt>
    <dgm:pt modelId="{30E287CF-B996-4998-8FFC-2ECE236DCDDC}" type="sibTrans" cxnId="{699725FA-4DF0-43BD-9583-C5EF51780EF2}">
      <dgm:prSet/>
      <dgm:spPr>
        <a:solidFill>
          <a:srgbClr val="002060"/>
        </a:solidFill>
      </dgm:spPr>
      <dgm:t>
        <a:bodyPr/>
        <a:lstStyle/>
        <a:p>
          <a:endParaRPr lang="tr-TR"/>
        </a:p>
      </dgm:t>
    </dgm:pt>
    <dgm:pt modelId="{6C743505-8DE5-429C-8E2F-001550B3A0CD}">
      <dgm:prSet phldrT="[Metin]"/>
      <dgm:spPr>
        <a:solidFill>
          <a:schemeClr val="bg2">
            <a:lumMod val="25000"/>
          </a:schemeClr>
        </a:solidFill>
      </dgm:spPr>
      <dgm:t>
        <a:bodyPr/>
        <a:lstStyle/>
        <a:p>
          <a:r>
            <a:rPr lang="tr-TR" dirty="0" smtClean="0"/>
            <a:t>KİŞİ BAŞINA TÜKETİLEN ENERJİ KULLANIMI</a:t>
          </a:r>
          <a:endParaRPr lang="tr-TR" dirty="0"/>
        </a:p>
      </dgm:t>
    </dgm:pt>
    <dgm:pt modelId="{95205A7B-0511-41C2-8E25-1F21A1933228}" type="parTrans" cxnId="{F22009DB-41D1-44E6-A73C-1FD357CB69F5}">
      <dgm:prSet/>
      <dgm:spPr/>
      <dgm:t>
        <a:bodyPr/>
        <a:lstStyle/>
        <a:p>
          <a:endParaRPr lang="tr-TR"/>
        </a:p>
      </dgm:t>
    </dgm:pt>
    <dgm:pt modelId="{8481E6CD-2961-4ACF-A29F-059A6B4F6B2B}" type="sibTrans" cxnId="{F22009DB-41D1-44E6-A73C-1FD357CB69F5}">
      <dgm:prSet/>
      <dgm:spPr/>
      <dgm:t>
        <a:bodyPr/>
        <a:lstStyle/>
        <a:p>
          <a:endParaRPr lang="tr-TR"/>
        </a:p>
      </dgm:t>
    </dgm:pt>
    <dgm:pt modelId="{6ED14162-A43D-413C-BB67-E09A952AAD4A}" type="pres">
      <dgm:prSet presAssocID="{B2D765B4-1EDE-4F44-B02F-9DE4DFA33E45}" presName="diagram" presStyleCnt="0">
        <dgm:presLayoutVars>
          <dgm:dir/>
          <dgm:resizeHandles val="exact"/>
        </dgm:presLayoutVars>
      </dgm:prSet>
      <dgm:spPr/>
      <dgm:t>
        <a:bodyPr/>
        <a:lstStyle/>
        <a:p>
          <a:endParaRPr lang="tr-TR"/>
        </a:p>
      </dgm:t>
    </dgm:pt>
    <dgm:pt modelId="{C48A78DE-8634-442F-9332-B3B03806B9A2}" type="pres">
      <dgm:prSet presAssocID="{2E0A65D2-0692-4F0F-9E3C-9E56B6351369}" presName="node" presStyleLbl="node1" presStyleIdx="0" presStyleCnt="5">
        <dgm:presLayoutVars>
          <dgm:bulletEnabled val="1"/>
        </dgm:presLayoutVars>
      </dgm:prSet>
      <dgm:spPr/>
      <dgm:t>
        <a:bodyPr/>
        <a:lstStyle/>
        <a:p>
          <a:endParaRPr lang="tr-TR"/>
        </a:p>
      </dgm:t>
    </dgm:pt>
    <dgm:pt modelId="{2965E10E-D73C-4E7A-9025-73F417017F72}" type="pres">
      <dgm:prSet presAssocID="{02F1ACCD-F6F6-458D-81C9-9F6651DAB4DE}" presName="sibTrans" presStyleLbl="sibTrans2D1" presStyleIdx="0" presStyleCnt="4"/>
      <dgm:spPr/>
      <dgm:t>
        <a:bodyPr/>
        <a:lstStyle/>
        <a:p>
          <a:endParaRPr lang="tr-TR"/>
        </a:p>
      </dgm:t>
    </dgm:pt>
    <dgm:pt modelId="{86E2DF34-EC66-45D4-B9BB-B70D1E309694}" type="pres">
      <dgm:prSet presAssocID="{02F1ACCD-F6F6-458D-81C9-9F6651DAB4DE}" presName="connectorText" presStyleLbl="sibTrans2D1" presStyleIdx="0" presStyleCnt="4"/>
      <dgm:spPr/>
      <dgm:t>
        <a:bodyPr/>
        <a:lstStyle/>
        <a:p>
          <a:endParaRPr lang="tr-TR"/>
        </a:p>
      </dgm:t>
    </dgm:pt>
    <dgm:pt modelId="{CEB615D9-2FE7-412C-92F2-D3E5BF199943}" type="pres">
      <dgm:prSet presAssocID="{5FF95BD4-10EA-4F58-A50A-E723B28ACB7F}" presName="node" presStyleLbl="node1" presStyleIdx="1" presStyleCnt="5">
        <dgm:presLayoutVars>
          <dgm:bulletEnabled val="1"/>
        </dgm:presLayoutVars>
      </dgm:prSet>
      <dgm:spPr/>
      <dgm:t>
        <a:bodyPr/>
        <a:lstStyle/>
        <a:p>
          <a:endParaRPr lang="tr-TR"/>
        </a:p>
      </dgm:t>
    </dgm:pt>
    <dgm:pt modelId="{CD7441EF-886A-46BC-8CB1-DC5E91603BFD}" type="pres">
      <dgm:prSet presAssocID="{AEB559CD-E9E6-48EA-B059-D81E438F9D97}" presName="sibTrans" presStyleLbl="sibTrans2D1" presStyleIdx="1" presStyleCnt="4"/>
      <dgm:spPr/>
      <dgm:t>
        <a:bodyPr/>
        <a:lstStyle/>
        <a:p>
          <a:endParaRPr lang="tr-TR"/>
        </a:p>
      </dgm:t>
    </dgm:pt>
    <dgm:pt modelId="{29ABF099-CC7A-4F18-8A75-C01498ECCFAF}" type="pres">
      <dgm:prSet presAssocID="{AEB559CD-E9E6-48EA-B059-D81E438F9D97}" presName="connectorText" presStyleLbl="sibTrans2D1" presStyleIdx="1" presStyleCnt="4"/>
      <dgm:spPr/>
      <dgm:t>
        <a:bodyPr/>
        <a:lstStyle/>
        <a:p>
          <a:endParaRPr lang="tr-TR"/>
        </a:p>
      </dgm:t>
    </dgm:pt>
    <dgm:pt modelId="{A7CFA4DF-1101-4EDC-B998-A17B55261A9E}" type="pres">
      <dgm:prSet presAssocID="{26990117-B561-4ED4-AB70-108E1B571888}" presName="node" presStyleLbl="node1" presStyleIdx="2" presStyleCnt="5">
        <dgm:presLayoutVars>
          <dgm:bulletEnabled val="1"/>
        </dgm:presLayoutVars>
      </dgm:prSet>
      <dgm:spPr/>
      <dgm:t>
        <a:bodyPr/>
        <a:lstStyle/>
        <a:p>
          <a:endParaRPr lang="tr-TR"/>
        </a:p>
      </dgm:t>
    </dgm:pt>
    <dgm:pt modelId="{8F6E4F80-72D3-4889-91DC-CFCE86FABAAF}" type="pres">
      <dgm:prSet presAssocID="{7AAA8032-6D53-44DD-81A4-5B76CAE77165}" presName="sibTrans" presStyleLbl="sibTrans2D1" presStyleIdx="2" presStyleCnt="4" custLinFactNeighborX="-12206" custLinFactNeighborY="1823"/>
      <dgm:spPr/>
      <dgm:t>
        <a:bodyPr/>
        <a:lstStyle/>
        <a:p>
          <a:endParaRPr lang="tr-TR"/>
        </a:p>
      </dgm:t>
    </dgm:pt>
    <dgm:pt modelId="{806FB2D3-7DDB-4CE9-A3F3-F66E245E165B}" type="pres">
      <dgm:prSet presAssocID="{7AAA8032-6D53-44DD-81A4-5B76CAE77165}" presName="connectorText" presStyleLbl="sibTrans2D1" presStyleIdx="2" presStyleCnt="4"/>
      <dgm:spPr/>
      <dgm:t>
        <a:bodyPr/>
        <a:lstStyle/>
        <a:p>
          <a:endParaRPr lang="tr-TR"/>
        </a:p>
      </dgm:t>
    </dgm:pt>
    <dgm:pt modelId="{013CB6AD-C672-42A2-A4DC-F520BF34C3BD}" type="pres">
      <dgm:prSet presAssocID="{3A86B3F5-0114-41A3-9773-74D237D7CEA1}" presName="node" presStyleLbl="node1" presStyleIdx="3" presStyleCnt="5">
        <dgm:presLayoutVars>
          <dgm:bulletEnabled val="1"/>
        </dgm:presLayoutVars>
      </dgm:prSet>
      <dgm:spPr/>
      <dgm:t>
        <a:bodyPr/>
        <a:lstStyle/>
        <a:p>
          <a:endParaRPr lang="tr-TR"/>
        </a:p>
      </dgm:t>
    </dgm:pt>
    <dgm:pt modelId="{85517083-3A7A-4321-BF3B-9D234E4A699B}" type="pres">
      <dgm:prSet presAssocID="{30E287CF-B996-4998-8FFC-2ECE236DCDDC}" presName="sibTrans" presStyleLbl="sibTrans2D1" presStyleIdx="3" presStyleCnt="4"/>
      <dgm:spPr/>
      <dgm:t>
        <a:bodyPr/>
        <a:lstStyle/>
        <a:p>
          <a:endParaRPr lang="tr-TR"/>
        </a:p>
      </dgm:t>
    </dgm:pt>
    <dgm:pt modelId="{C468CF2A-4099-4A27-B409-89D122C93C15}" type="pres">
      <dgm:prSet presAssocID="{30E287CF-B996-4998-8FFC-2ECE236DCDDC}" presName="connectorText" presStyleLbl="sibTrans2D1" presStyleIdx="3" presStyleCnt="4"/>
      <dgm:spPr/>
      <dgm:t>
        <a:bodyPr/>
        <a:lstStyle/>
        <a:p>
          <a:endParaRPr lang="tr-TR"/>
        </a:p>
      </dgm:t>
    </dgm:pt>
    <dgm:pt modelId="{AFDF9A3A-8A3D-474F-AEF6-7AD7468A669B}" type="pres">
      <dgm:prSet presAssocID="{6C743505-8DE5-429C-8E2F-001550B3A0CD}" presName="node" presStyleLbl="node1" presStyleIdx="4" presStyleCnt="5">
        <dgm:presLayoutVars>
          <dgm:bulletEnabled val="1"/>
        </dgm:presLayoutVars>
      </dgm:prSet>
      <dgm:spPr/>
      <dgm:t>
        <a:bodyPr/>
        <a:lstStyle/>
        <a:p>
          <a:endParaRPr lang="tr-TR"/>
        </a:p>
      </dgm:t>
    </dgm:pt>
  </dgm:ptLst>
  <dgm:cxnLst>
    <dgm:cxn modelId="{F22009DB-41D1-44E6-A73C-1FD357CB69F5}" srcId="{B2D765B4-1EDE-4F44-B02F-9DE4DFA33E45}" destId="{6C743505-8DE5-429C-8E2F-001550B3A0CD}" srcOrd="4" destOrd="0" parTransId="{95205A7B-0511-41C2-8E25-1F21A1933228}" sibTransId="{8481E6CD-2961-4ACF-A29F-059A6B4F6B2B}"/>
    <dgm:cxn modelId="{C96D949B-7CF6-4878-BD29-D28CA0A7F411}" type="presOf" srcId="{3A86B3F5-0114-41A3-9773-74D237D7CEA1}" destId="{013CB6AD-C672-42A2-A4DC-F520BF34C3BD}" srcOrd="0" destOrd="0" presId="urn:microsoft.com/office/officeart/2005/8/layout/process5"/>
    <dgm:cxn modelId="{2D09E14A-83E8-4B75-8B94-33B8B67E5F7E}" type="presOf" srcId="{7AAA8032-6D53-44DD-81A4-5B76CAE77165}" destId="{806FB2D3-7DDB-4CE9-A3F3-F66E245E165B}" srcOrd="1" destOrd="0" presId="urn:microsoft.com/office/officeart/2005/8/layout/process5"/>
    <dgm:cxn modelId="{D682D75A-D36D-4308-AD44-3E4CB466A9CE}" srcId="{B2D765B4-1EDE-4F44-B02F-9DE4DFA33E45}" destId="{2E0A65D2-0692-4F0F-9E3C-9E56B6351369}" srcOrd="0" destOrd="0" parTransId="{2FB592D0-F4E4-437D-A4BE-91CBEFB3CE6C}" sibTransId="{02F1ACCD-F6F6-458D-81C9-9F6651DAB4DE}"/>
    <dgm:cxn modelId="{8FEC2B3B-5261-4901-BB84-A2532DDF04FC}" srcId="{B2D765B4-1EDE-4F44-B02F-9DE4DFA33E45}" destId="{26990117-B561-4ED4-AB70-108E1B571888}" srcOrd="2" destOrd="0" parTransId="{101DE592-B845-4908-BAC9-A196A87A0A99}" sibTransId="{7AAA8032-6D53-44DD-81A4-5B76CAE77165}"/>
    <dgm:cxn modelId="{699725FA-4DF0-43BD-9583-C5EF51780EF2}" srcId="{B2D765B4-1EDE-4F44-B02F-9DE4DFA33E45}" destId="{3A86B3F5-0114-41A3-9773-74D237D7CEA1}" srcOrd="3" destOrd="0" parTransId="{D9F464A5-00AB-4F17-942B-759CD557DD41}" sibTransId="{30E287CF-B996-4998-8FFC-2ECE236DCDDC}"/>
    <dgm:cxn modelId="{5473E5AF-6647-4875-8AF5-29F49583BDC6}" srcId="{B2D765B4-1EDE-4F44-B02F-9DE4DFA33E45}" destId="{5FF95BD4-10EA-4F58-A50A-E723B28ACB7F}" srcOrd="1" destOrd="0" parTransId="{BDC8319D-B397-4CDE-B387-E19CB28BD9E1}" sibTransId="{AEB559CD-E9E6-48EA-B059-D81E438F9D97}"/>
    <dgm:cxn modelId="{86349C86-1809-4DD9-9EC2-B5B931679A92}" type="presOf" srcId="{26990117-B561-4ED4-AB70-108E1B571888}" destId="{A7CFA4DF-1101-4EDC-B998-A17B55261A9E}" srcOrd="0" destOrd="0" presId="urn:microsoft.com/office/officeart/2005/8/layout/process5"/>
    <dgm:cxn modelId="{5E142CD8-D473-4A15-87ED-0B4F17EC70F6}" type="presOf" srcId="{7AAA8032-6D53-44DD-81A4-5B76CAE77165}" destId="{8F6E4F80-72D3-4889-91DC-CFCE86FABAAF}" srcOrd="0" destOrd="0" presId="urn:microsoft.com/office/officeart/2005/8/layout/process5"/>
    <dgm:cxn modelId="{0475C77B-9028-4023-9EE4-6EDCACC2C7AE}" type="presOf" srcId="{30E287CF-B996-4998-8FFC-2ECE236DCDDC}" destId="{C468CF2A-4099-4A27-B409-89D122C93C15}" srcOrd="1" destOrd="0" presId="urn:microsoft.com/office/officeart/2005/8/layout/process5"/>
    <dgm:cxn modelId="{7A72706B-5D17-44A5-898F-217BEF7B48F8}" type="presOf" srcId="{30E287CF-B996-4998-8FFC-2ECE236DCDDC}" destId="{85517083-3A7A-4321-BF3B-9D234E4A699B}" srcOrd="0" destOrd="0" presId="urn:microsoft.com/office/officeart/2005/8/layout/process5"/>
    <dgm:cxn modelId="{B42635C2-8A10-4A42-AAC1-5BF33E038179}" type="presOf" srcId="{02F1ACCD-F6F6-458D-81C9-9F6651DAB4DE}" destId="{86E2DF34-EC66-45D4-B9BB-B70D1E309694}" srcOrd="1" destOrd="0" presId="urn:microsoft.com/office/officeart/2005/8/layout/process5"/>
    <dgm:cxn modelId="{2E793E8B-AB9D-4BD9-89C9-77A8D2900156}" type="presOf" srcId="{AEB559CD-E9E6-48EA-B059-D81E438F9D97}" destId="{29ABF099-CC7A-4F18-8A75-C01498ECCFAF}" srcOrd="1" destOrd="0" presId="urn:microsoft.com/office/officeart/2005/8/layout/process5"/>
    <dgm:cxn modelId="{A7F56CE8-E75D-4922-B481-51D79CF5DFFD}" type="presOf" srcId="{02F1ACCD-F6F6-458D-81C9-9F6651DAB4DE}" destId="{2965E10E-D73C-4E7A-9025-73F417017F72}" srcOrd="0" destOrd="0" presId="urn:microsoft.com/office/officeart/2005/8/layout/process5"/>
    <dgm:cxn modelId="{6F1DD35D-774B-43B8-95A2-BAA8F86ACCE8}" type="presOf" srcId="{B2D765B4-1EDE-4F44-B02F-9DE4DFA33E45}" destId="{6ED14162-A43D-413C-BB67-E09A952AAD4A}" srcOrd="0" destOrd="0" presId="urn:microsoft.com/office/officeart/2005/8/layout/process5"/>
    <dgm:cxn modelId="{695B54B7-10AC-4416-B208-3FF9A2731AC0}" type="presOf" srcId="{AEB559CD-E9E6-48EA-B059-D81E438F9D97}" destId="{CD7441EF-886A-46BC-8CB1-DC5E91603BFD}" srcOrd="0" destOrd="0" presId="urn:microsoft.com/office/officeart/2005/8/layout/process5"/>
    <dgm:cxn modelId="{7BE11270-0D3B-47AE-A9B0-5BC01175B720}" type="presOf" srcId="{6C743505-8DE5-429C-8E2F-001550B3A0CD}" destId="{AFDF9A3A-8A3D-474F-AEF6-7AD7468A669B}" srcOrd="0" destOrd="0" presId="urn:microsoft.com/office/officeart/2005/8/layout/process5"/>
    <dgm:cxn modelId="{A49E1CC2-350A-4CD2-AC65-2125FFF5F613}" type="presOf" srcId="{2E0A65D2-0692-4F0F-9E3C-9E56B6351369}" destId="{C48A78DE-8634-442F-9332-B3B03806B9A2}" srcOrd="0" destOrd="0" presId="urn:microsoft.com/office/officeart/2005/8/layout/process5"/>
    <dgm:cxn modelId="{5772EBE8-60C3-460C-8986-D3E6625000E4}" type="presOf" srcId="{5FF95BD4-10EA-4F58-A50A-E723B28ACB7F}" destId="{CEB615D9-2FE7-412C-92F2-D3E5BF199943}" srcOrd="0" destOrd="0" presId="urn:microsoft.com/office/officeart/2005/8/layout/process5"/>
    <dgm:cxn modelId="{5F1123A3-D1E5-4D78-BDB1-A39203EBF8FB}" type="presParOf" srcId="{6ED14162-A43D-413C-BB67-E09A952AAD4A}" destId="{C48A78DE-8634-442F-9332-B3B03806B9A2}" srcOrd="0" destOrd="0" presId="urn:microsoft.com/office/officeart/2005/8/layout/process5"/>
    <dgm:cxn modelId="{21326927-7643-4D4E-A3BC-7E7F49508F2B}" type="presParOf" srcId="{6ED14162-A43D-413C-BB67-E09A952AAD4A}" destId="{2965E10E-D73C-4E7A-9025-73F417017F72}" srcOrd="1" destOrd="0" presId="urn:microsoft.com/office/officeart/2005/8/layout/process5"/>
    <dgm:cxn modelId="{7DBDABF0-BE4D-42B7-A417-BB477DA6AF92}" type="presParOf" srcId="{2965E10E-D73C-4E7A-9025-73F417017F72}" destId="{86E2DF34-EC66-45D4-B9BB-B70D1E309694}" srcOrd="0" destOrd="0" presId="urn:microsoft.com/office/officeart/2005/8/layout/process5"/>
    <dgm:cxn modelId="{15F83D17-32FB-4496-9E83-6BB0F4D19A4B}" type="presParOf" srcId="{6ED14162-A43D-413C-BB67-E09A952AAD4A}" destId="{CEB615D9-2FE7-412C-92F2-D3E5BF199943}" srcOrd="2" destOrd="0" presId="urn:microsoft.com/office/officeart/2005/8/layout/process5"/>
    <dgm:cxn modelId="{B867F2C5-C89C-4C41-B87B-4915B7AAF4DE}" type="presParOf" srcId="{6ED14162-A43D-413C-BB67-E09A952AAD4A}" destId="{CD7441EF-886A-46BC-8CB1-DC5E91603BFD}" srcOrd="3" destOrd="0" presId="urn:microsoft.com/office/officeart/2005/8/layout/process5"/>
    <dgm:cxn modelId="{CD103655-61F6-4B53-9CA4-627601722467}" type="presParOf" srcId="{CD7441EF-886A-46BC-8CB1-DC5E91603BFD}" destId="{29ABF099-CC7A-4F18-8A75-C01498ECCFAF}" srcOrd="0" destOrd="0" presId="urn:microsoft.com/office/officeart/2005/8/layout/process5"/>
    <dgm:cxn modelId="{8E71210A-0C34-483D-836F-365A02A5262F}" type="presParOf" srcId="{6ED14162-A43D-413C-BB67-E09A952AAD4A}" destId="{A7CFA4DF-1101-4EDC-B998-A17B55261A9E}" srcOrd="4" destOrd="0" presId="urn:microsoft.com/office/officeart/2005/8/layout/process5"/>
    <dgm:cxn modelId="{C0B6DDC0-E4E5-47C7-8686-0E0EFA937899}" type="presParOf" srcId="{6ED14162-A43D-413C-BB67-E09A952AAD4A}" destId="{8F6E4F80-72D3-4889-91DC-CFCE86FABAAF}" srcOrd="5" destOrd="0" presId="urn:microsoft.com/office/officeart/2005/8/layout/process5"/>
    <dgm:cxn modelId="{178F7AB8-A30D-4DBF-90C2-1A2640D1FBA9}" type="presParOf" srcId="{8F6E4F80-72D3-4889-91DC-CFCE86FABAAF}" destId="{806FB2D3-7DDB-4CE9-A3F3-F66E245E165B}" srcOrd="0" destOrd="0" presId="urn:microsoft.com/office/officeart/2005/8/layout/process5"/>
    <dgm:cxn modelId="{E533C448-B95B-4D04-8E49-A091E0D05F1D}" type="presParOf" srcId="{6ED14162-A43D-413C-BB67-E09A952AAD4A}" destId="{013CB6AD-C672-42A2-A4DC-F520BF34C3BD}" srcOrd="6" destOrd="0" presId="urn:microsoft.com/office/officeart/2005/8/layout/process5"/>
    <dgm:cxn modelId="{11A1A991-01AA-42D3-93CA-8B3A2CE2AA98}" type="presParOf" srcId="{6ED14162-A43D-413C-BB67-E09A952AAD4A}" destId="{85517083-3A7A-4321-BF3B-9D234E4A699B}" srcOrd="7" destOrd="0" presId="urn:microsoft.com/office/officeart/2005/8/layout/process5"/>
    <dgm:cxn modelId="{B4A5EC7E-786D-447F-82E9-EF595EE79ACC}" type="presParOf" srcId="{85517083-3A7A-4321-BF3B-9D234E4A699B}" destId="{C468CF2A-4099-4A27-B409-89D122C93C15}" srcOrd="0" destOrd="0" presId="urn:microsoft.com/office/officeart/2005/8/layout/process5"/>
    <dgm:cxn modelId="{6E8C5599-8EB7-49D7-A2F3-4E981461986D}" type="presParOf" srcId="{6ED14162-A43D-413C-BB67-E09A952AAD4A}" destId="{AFDF9A3A-8A3D-474F-AEF6-7AD7468A669B}" srcOrd="8" destOrd="0" presId="urn:microsoft.com/office/officeart/2005/8/layout/process5"/>
  </dgm:cxnLst>
  <dgm:bg/>
  <dgm:whole/>
</dgm:dataModel>
</file>

<file path=ppt/diagrams/data6.xml><?xml version="1.0" encoding="utf-8"?>
<dgm:dataModel xmlns:dgm="http://schemas.openxmlformats.org/drawingml/2006/diagram" xmlns:a="http://schemas.openxmlformats.org/drawingml/2006/main">
  <dgm:ptLst>
    <dgm:pt modelId="{31399A83-2BFE-44B5-8F47-C1EDB8F964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B7F45891-DE44-4375-B0AD-EDC46AD3B90B}">
      <dgm:prSet phldrT="[Metin]"/>
      <dgm:spPr>
        <a:solidFill>
          <a:srgbClr val="FFFF99"/>
        </a:solidFill>
      </dgm:spPr>
      <dgm:t>
        <a:bodyPr/>
        <a:lstStyle/>
        <a:p>
          <a:r>
            <a:rPr lang="tr-TR" b="1" dirty="0" smtClean="0">
              <a:solidFill>
                <a:schemeClr val="tx1"/>
              </a:solidFill>
            </a:rPr>
            <a:t>Önyargının Öğeleri</a:t>
          </a:r>
          <a:endParaRPr lang="tr-TR" b="1" dirty="0">
            <a:solidFill>
              <a:schemeClr val="tx1"/>
            </a:solidFill>
          </a:endParaRPr>
        </a:p>
      </dgm:t>
    </dgm:pt>
    <dgm:pt modelId="{E8CC3B16-FA6C-474F-8431-8901B1635CB7}" type="parTrans" cxnId="{870A6D48-DEEE-4835-A665-5CE1C82A531F}">
      <dgm:prSet/>
      <dgm:spPr/>
      <dgm:t>
        <a:bodyPr/>
        <a:lstStyle/>
        <a:p>
          <a:endParaRPr lang="tr-TR"/>
        </a:p>
      </dgm:t>
    </dgm:pt>
    <dgm:pt modelId="{AA4CED35-00C7-463D-B6DB-10CC499751A3}" type="sibTrans" cxnId="{870A6D48-DEEE-4835-A665-5CE1C82A531F}">
      <dgm:prSet/>
      <dgm:spPr/>
      <dgm:t>
        <a:bodyPr/>
        <a:lstStyle/>
        <a:p>
          <a:endParaRPr lang="tr-TR"/>
        </a:p>
      </dgm:t>
    </dgm:pt>
    <dgm:pt modelId="{A9163F52-49F1-491D-B8C7-C9060677EF14}">
      <dgm:prSet phldrT="[Metin]" custT="1"/>
      <dgm:spPr>
        <a:solidFill>
          <a:srgbClr val="CCCCFF"/>
        </a:solidFill>
      </dgm:spPr>
      <dgm:t>
        <a:bodyPr/>
        <a:lstStyle/>
        <a:p>
          <a:r>
            <a:rPr lang="tr-TR" sz="2800" b="1" dirty="0" smtClean="0">
              <a:solidFill>
                <a:srgbClr val="0033CC"/>
              </a:solidFill>
            </a:rPr>
            <a:t>Duygusal Öğe</a:t>
          </a:r>
        </a:p>
        <a:p>
          <a:r>
            <a:rPr lang="tr-TR" sz="2000" b="1" dirty="0" smtClean="0">
              <a:solidFill>
                <a:schemeClr val="tx1"/>
              </a:solidFill>
            </a:rPr>
            <a:t>(bir grup ya da kişiye karşı olumsuz duygu)</a:t>
          </a:r>
          <a:endParaRPr lang="tr-TR" sz="2000" b="1" dirty="0">
            <a:solidFill>
              <a:schemeClr val="tx1"/>
            </a:solidFill>
          </a:endParaRPr>
        </a:p>
      </dgm:t>
    </dgm:pt>
    <dgm:pt modelId="{F199C0FB-7200-4706-91AB-9C6FFD2C7785}" type="parTrans" cxnId="{75913231-0E0B-4E07-84E7-238F9CF2E5F9}">
      <dgm:prSet/>
      <dgm:spPr/>
      <dgm:t>
        <a:bodyPr/>
        <a:lstStyle/>
        <a:p>
          <a:endParaRPr lang="tr-TR"/>
        </a:p>
      </dgm:t>
    </dgm:pt>
    <dgm:pt modelId="{D7EC1618-4881-4FF1-8418-45D6DBB25182}" type="sibTrans" cxnId="{75913231-0E0B-4E07-84E7-238F9CF2E5F9}">
      <dgm:prSet/>
      <dgm:spPr/>
      <dgm:t>
        <a:bodyPr/>
        <a:lstStyle/>
        <a:p>
          <a:endParaRPr lang="tr-TR"/>
        </a:p>
      </dgm:t>
    </dgm:pt>
    <dgm:pt modelId="{DE60425F-1AB6-48D4-964F-2E433FA4FBCF}">
      <dgm:prSet phldrT="[Metin]" custT="1"/>
      <dgm:spPr>
        <a:solidFill>
          <a:srgbClr val="CCFFFF"/>
        </a:solidFill>
      </dgm:spPr>
      <dgm:t>
        <a:bodyPr/>
        <a:lstStyle/>
        <a:p>
          <a:r>
            <a:rPr lang="tr-TR" sz="2800" b="1" dirty="0" smtClean="0">
              <a:solidFill>
                <a:srgbClr val="0033CC"/>
              </a:solidFill>
            </a:rPr>
            <a:t>Bilişsel Öğe</a:t>
          </a:r>
        </a:p>
        <a:p>
          <a:r>
            <a:rPr lang="tr-TR" sz="2000" b="1" dirty="0" smtClean="0">
              <a:solidFill>
                <a:schemeClr val="tx1"/>
              </a:solidFill>
            </a:rPr>
            <a:t>(Bireyi tanımadan onu bir grubun üyesi olarak tanıma)</a:t>
          </a:r>
          <a:endParaRPr lang="tr-TR" sz="2000" b="1" dirty="0">
            <a:solidFill>
              <a:schemeClr val="tx1"/>
            </a:solidFill>
          </a:endParaRPr>
        </a:p>
      </dgm:t>
    </dgm:pt>
    <dgm:pt modelId="{B2D70E0B-19B1-49B1-B83E-1AA6BA513AF6}" type="parTrans" cxnId="{4B21857E-7302-49BD-9135-86E36A3C5736}">
      <dgm:prSet/>
      <dgm:spPr/>
      <dgm:t>
        <a:bodyPr/>
        <a:lstStyle/>
        <a:p>
          <a:endParaRPr lang="tr-TR"/>
        </a:p>
      </dgm:t>
    </dgm:pt>
    <dgm:pt modelId="{C4D5B260-ED20-4F99-B636-ABCF9A3424B6}" type="sibTrans" cxnId="{4B21857E-7302-49BD-9135-86E36A3C5736}">
      <dgm:prSet/>
      <dgm:spPr/>
      <dgm:t>
        <a:bodyPr/>
        <a:lstStyle/>
        <a:p>
          <a:endParaRPr lang="tr-TR"/>
        </a:p>
      </dgm:t>
    </dgm:pt>
    <dgm:pt modelId="{2A9D2A74-8A34-4C09-842E-AC6D73C879C4}" type="pres">
      <dgm:prSet presAssocID="{31399A83-2BFE-44B5-8F47-C1EDB8F964C2}" presName="diagram" presStyleCnt="0">
        <dgm:presLayoutVars>
          <dgm:chPref val="1"/>
          <dgm:dir/>
          <dgm:animOne val="branch"/>
          <dgm:animLvl val="lvl"/>
          <dgm:resizeHandles val="exact"/>
        </dgm:presLayoutVars>
      </dgm:prSet>
      <dgm:spPr/>
      <dgm:t>
        <a:bodyPr/>
        <a:lstStyle/>
        <a:p>
          <a:endParaRPr lang="de-DE"/>
        </a:p>
      </dgm:t>
    </dgm:pt>
    <dgm:pt modelId="{B57A38C2-F441-4CA0-893F-D6D684C90C35}" type="pres">
      <dgm:prSet presAssocID="{B7F45891-DE44-4375-B0AD-EDC46AD3B90B}" presName="root1" presStyleCnt="0"/>
      <dgm:spPr/>
    </dgm:pt>
    <dgm:pt modelId="{74AAE9FF-0416-48D0-AF49-15D011CE1467}" type="pres">
      <dgm:prSet presAssocID="{B7F45891-DE44-4375-B0AD-EDC46AD3B90B}" presName="LevelOneTextNode" presStyleLbl="node0" presStyleIdx="0" presStyleCnt="1">
        <dgm:presLayoutVars>
          <dgm:chPref val="3"/>
        </dgm:presLayoutVars>
      </dgm:prSet>
      <dgm:spPr/>
      <dgm:t>
        <a:bodyPr/>
        <a:lstStyle/>
        <a:p>
          <a:endParaRPr lang="de-DE"/>
        </a:p>
      </dgm:t>
    </dgm:pt>
    <dgm:pt modelId="{3A0D00CB-54ED-4B12-A79A-1CF237E8CDEC}" type="pres">
      <dgm:prSet presAssocID="{B7F45891-DE44-4375-B0AD-EDC46AD3B90B}" presName="level2hierChild" presStyleCnt="0"/>
      <dgm:spPr/>
    </dgm:pt>
    <dgm:pt modelId="{C133C84C-32CC-41B1-8223-BE2F31E69325}" type="pres">
      <dgm:prSet presAssocID="{F199C0FB-7200-4706-91AB-9C6FFD2C7785}" presName="conn2-1" presStyleLbl="parChTrans1D2" presStyleIdx="0" presStyleCnt="2"/>
      <dgm:spPr/>
      <dgm:t>
        <a:bodyPr/>
        <a:lstStyle/>
        <a:p>
          <a:endParaRPr lang="de-DE"/>
        </a:p>
      </dgm:t>
    </dgm:pt>
    <dgm:pt modelId="{82734527-3865-451B-A02C-5710AB919917}" type="pres">
      <dgm:prSet presAssocID="{F199C0FB-7200-4706-91AB-9C6FFD2C7785}" presName="connTx" presStyleLbl="parChTrans1D2" presStyleIdx="0" presStyleCnt="2"/>
      <dgm:spPr/>
      <dgm:t>
        <a:bodyPr/>
        <a:lstStyle/>
        <a:p>
          <a:endParaRPr lang="de-DE"/>
        </a:p>
      </dgm:t>
    </dgm:pt>
    <dgm:pt modelId="{8DA6049E-D2E4-41FE-AD1F-A1F5A270B249}" type="pres">
      <dgm:prSet presAssocID="{A9163F52-49F1-491D-B8C7-C9060677EF14}" presName="root2" presStyleCnt="0"/>
      <dgm:spPr/>
    </dgm:pt>
    <dgm:pt modelId="{E50311D6-9E79-477B-9C61-B8364AD998D8}" type="pres">
      <dgm:prSet presAssocID="{A9163F52-49F1-491D-B8C7-C9060677EF14}" presName="LevelTwoTextNode" presStyleLbl="node2" presStyleIdx="0" presStyleCnt="2">
        <dgm:presLayoutVars>
          <dgm:chPref val="3"/>
        </dgm:presLayoutVars>
      </dgm:prSet>
      <dgm:spPr/>
      <dgm:t>
        <a:bodyPr/>
        <a:lstStyle/>
        <a:p>
          <a:endParaRPr lang="de-DE"/>
        </a:p>
      </dgm:t>
    </dgm:pt>
    <dgm:pt modelId="{21FFC5E8-CA85-4C22-8EFA-22E1F5E2A859}" type="pres">
      <dgm:prSet presAssocID="{A9163F52-49F1-491D-B8C7-C9060677EF14}" presName="level3hierChild" presStyleCnt="0"/>
      <dgm:spPr/>
    </dgm:pt>
    <dgm:pt modelId="{08420165-5ACC-46C3-ACC3-6C34E8A12354}" type="pres">
      <dgm:prSet presAssocID="{B2D70E0B-19B1-49B1-B83E-1AA6BA513AF6}" presName="conn2-1" presStyleLbl="parChTrans1D2" presStyleIdx="1" presStyleCnt="2"/>
      <dgm:spPr/>
      <dgm:t>
        <a:bodyPr/>
        <a:lstStyle/>
        <a:p>
          <a:endParaRPr lang="de-DE"/>
        </a:p>
      </dgm:t>
    </dgm:pt>
    <dgm:pt modelId="{0F905CE4-78D2-4E4C-81D6-F29C6DB5CEF3}" type="pres">
      <dgm:prSet presAssocID="{B2D70E0B-19B1-49B1-B83E-1AA6BA513AF6}" presName="connTx" presStyleLbl="parChTrans1D2" presStyleIdx="1" presStyleCnt="2"/>
      <dgm:spPr/>
      <dgm:t>
        <a:bodyPr/>
        <a:lstStyle/>
        <a:p>
          <a:endParaRPr lang="de-DE"/>
        </a:p>
      </dgm:t>
    </dgm:pt>
    <dgm:pt modelId="{CA1A68C6-42B2-4847-942D-60F02BE9127C}" type="pres">
      <dgm:prSet presAssocID="{DE60425F-1AB6-48D4-964F-2E433FA4FBCF}" presName="root2" presStyleCnt="0"/>
      <dgm:spPr/>
    </dgm:pt>
    <dgm:pt modelId="{9562A0FC-894D-4F45-AE9C-E43D455EB481}" type="pres">
      <dgm:prSet presAssocID="{DE60425F-1AB6-48D4-964F-2E433FA4FBCF}" presName="LevelTwoTextNode" presStyleLbl="node2" presStyleIdx="1" presStyleCnt="2">
        <dgm:presLayoutVars>
          <dgm:chPref val="3"/>
        </dgm:presLayoutVars>
      </dgm:prSet>
      <dgm:spPr/>
      <dgm:t>
        <a:bodyPr/>
        <a:lstStyle/>
        <a:p>
          <a:endParaRPr lang="de-DE"/>
        </a:p>
      </dgm:t>
    </dgm:pt>
    <dgm:pt modelId="{3F6FC9D4-1EBA-4FB2-9258-713BDFAD06B0}" type="pres">
      <dgm:prSet presAssocID="{DE60425F-1AB6-48D4-964F-2E433FA4FBCF}" presName="level3hierChild" presStyleCnt="0"/>
      <dgm:spPr/>
    </dgm:pt>
  </dgm:ptLst>
  <dgm:cxnLst>
    <dgm:cxn modelId="{2C49846A-9315-4610-8507-6592E2385121}" type="presOf" srcId="{31399A83-2BFE-44B5-8F47-C1EDB8F964C2}" destId="{2A9D2A74-8A34-4C09-842E-AC6D73C879C4}" srcOrd="0" destOrd="0" presId="urn:microsoft.com/office/officeart/2005/8/layout/hierarchy2"/>
    <dgm:cxn modelId="{0B77B6FD-57C1-4109-8D41-B74538F4171C}" type="presOf" srcId="{A9163F52-49F1-491D-B8C7-C9060677EF14}" destId="{E50311D6-9E79-477B-9C61-B8364AD998D8}" srcOrd="0" destOrd="0" presId="urn:microsoft.com/office/officeart/2005/8/layout/hierarchy2"/>
    <dgm:cxn modelId="{B6BE5129-E3AD-4888-8B8F-74BBC8C0A7B0}" type="presOf" srcId="{B2D70E0B-19B1-49B1-B83E-1AA6BA513AF6}" destId="{0F905CE4-78D2-4E4C-81D6-F29C6DB5CEF3}" srcOrd="1" destOrd="0" presId="urn:microsoft.com/office/officeart/2005/8/layout/hierarchy2"/>
    <dgm:cxn modelId="{4B21857E-7302-49BD-9135-86E36A3C5736}" srcId="{B7F45891-DE44-4375-B0AD-EDC46AD3B90B}" destId="{DE60425F-1AB6-48D4-964F-2E433FA4FBCF}" srcOrd="1" destOrd="0" parTransId="{B2D70E0B-19B1-49B1-B83E-1AA6BA513AF6}" sibTransId="{C4D5B260-ED20-4F99-B636-ABCF9A3424B6}"/>
    <dgm:cxn modelId="{870A6D48-DEEE-4835-A665-5CE1C82A531F}" srcId="{31399A83-2BFE-44B5-8F47-C1EDB8F964C2}" destId="{B7F45891-DE44-4375-B0AD-EDC46AD3B90B}" srcOrd="0" destOrd="0" parTransId="{E8CC3B16-FA6C-474F-8431-8901B1635CB7}" sibTransId="{AA4CED35-00C7-463D-B6DB-10CC499751A3}"/>
    <dgm:cxn modelId="{5F3379B8-4D84-43D1-9BF7-27BCA98B75BE}" type="presOf" srcId="{B7F45891-DE44-4375-B0AD-EDC46AD3B90B}" destId="{74AAE9FF-0416-48D0-AF49-15D011CE1467}" srcOrd="0" destOrd="0" presId="urn:microsoft.com/office/officeart/2005/8/layout/hierarchy2"/>
    <dgm:cxn modelId="{75913231-0E0B-4E07-84E7-238F9CF2E5F9}" srcId="{B7F45891-DE44-4375-B0AD-EDC46AD3B90B}" destId="{A9163F52-49F1-491D-B8C7-C9060677EF14}" srcOrd="0" destOrd="0" parTransId="{F199C0FB-7200-4706-91AB-9C6FFD2C7785}" sibTransId="{D7EC1618-4881-4FF1-8418-45D6DBB25182}"/>
    <dgm:cxn modelId="{F8570754-DD97-4856-A0D0-98F45FD0B6A8}" type="presOf" srcId="{F199C0FB-7200-4706-91AB-9C6FFD2C7785}" destId="{C133C84C-32CC-41B1-8223-BE2F31E69325}" srcOrd="0" destOrd="0" presId="urn:microsoft.com/office/officeart/2005/8/layout/hierarchy2"/>
    <dgm:cxn modelId="{D9B2A9C4-8B42-4534-B77B-7677C14053B3}" type="presOf" srcId="{F199C0FB-7200-4706-91AB-9C6FFD2C7785}" destId="{82734527-3865-451B-A02C-5710AB919917}" srcOrd="1" destOrd="0" presId="urn:microsoft.com/office/officeart/2005/8/layout/hierarchy2"/>
    <dgm:cxn modelId="{0FEE9039-F0AD-4880-869F-F680FC321EC5}" type="presOf" srcId="{DE60425F-1AB6-48D4-964F-2E433FA4FBCF}" destId="{9562A0FC-894D-4F45-AE9C-E43D455EB481}" srcOrd="0" destOrd="0" presId="urn:microsoft.com/office/officeart/2005/8/layout/hierarchy2"/>
    <dgm:cxn modelId="{B6CCD62C-F2D1-4689-AA5E-F393B367F8E6}" type="presOf" srcId="{B2D70E0B-19B1-49B1-B83E-1AA6BA513AF6}" destId="{08420165-5ACC-46C3-ACC3-6C34E8A12354}" srcOrd="0" destOrd="0" presId="urn:microsoft.com/office/officeart/2005/8/layout/hierarchy2"/>
    <dgm:cxn modelId="{B8CF8FB4-099D-4D13-B806-7CC2FF067A97}" type="presParOf" srcId="{2A9D2A74-8A34-4C09-842E-AC6D73C879C4}" destId="{B57A38C2-F441-4CA0-893F-D6D684C90C35}" srcOrd="0" destOrd="0" presId="urn:microsoft.com/office/officeart/2005/8/layout/hierarchy2"/>
    <dgm:cxn modelId="{519ECD82-7EED-4DBA-BDCD-C1451AB9241A}" type="presParOf" srcId="{B57A38C2-F441-4CA0-893F-D6D684C90C35}" destId="{74AAE9FF-0416-48D0-AF49-15D011CE1467}" srcOrd="0" destOrd="0" presId="urn:microsoft.com/office/officeart/2005/8/layout/hierarchy2"/>
    <dgm:cxn modelId="{61B7FEFD-7B8B-4532-B803-31ECCAE68F6B}" type="presParOf" srcId="{B57A38C2-F441-4CA0-893F-D6D684C90C35}" destId="{3A0D00CB-54ED-4B12-A79A-1CF237E8CDEC}" srcOrd="1" destOrd="0" presId="urn:microsoft.com/office/officeart/2005/8/layout/hierarchy2"/>
    <dgm:cxn modelId="{D465866E-E15E-4978-8488-B1D4E0FB425D}" type="presParOf" srcId="{3A0D00CB-54ED-4B12-A79A-1CF237E8CDEC}" destId="{C133C84C-32CC-41B1-8223-BE2F31E69325}" srcOrd="0" destOrd="0" presId="urn:microsoft.com/office/officeart/2005/8/layout/hierarchy2"/>
    <dgm:cxn modelId="{3EF855E0-9B5B-4A8D-A09C-C7A0436E4063}" type="presParOf" srcId="{C133C84C-32CC-41B1-8223-BE2F31E69325}" destId="{82734527-3865-451B-A02C-5710AB919917}" srcOrd="0" destOrd="0" presId="urn:microsoft.com/office/officeart/2005/8/layout/hierarchy2"/>
    <dgm:cxn modelId="{EFC7551D-CB31-4915-A806-95DCD936A5F0}" type="presParOf" srcId="{3A0D00CB-54ED-4B12-A79A-1CF237E8CDEC}" destId="{8DA6049E-D2E4-41FE-AD1F-A1F5A270B249}" srcOrd="1" destOrd="0" presId="urn:microsoft.com/office/officeart/2005/8/layout/hierarchy2"/>
    <dgm:cxn modelId="{71B40C07-7D1A-4CCF-94A0-F03440513559}" type="presParOf" srcId="{8DA6049E-D2E4-41FE-AD1F-A1F5A270B249}" destId="{E50311D6-9E79-477B-9C61-B8364AD998D8}" srcOrd="0" destOrd="0" presId="urn:microsoft.com/office/officeart/2005/8/layout/hierarchy2"/>
    <dgm:cxn modelId="{3A9C81B0-1AA1-475C-B86B-2DE789C2EE86}" type="presParOf" srcId="{8DA6049E-D2E4-41FE-AD1F-A1F5A270B249}" destId="{21FFC5E8-CA85-4C22-8EFA-22E1F5E2A859}" srcOrd="1" destOrd="0" presId="urn:microsoft.com/office/officeart/2005/8/layout/hierarchy2"/>
    <dgm:cxn modelId="{1979A0F3-54E8-4E8D-BE24-93F76D8F9490}" type="presParOf" srcId="{3A0D00CB-54ED-4B12-A79A-1CF237E8CDEC}" destId="{08420165-5ACC-46C3-ACC3-6C34E8A12354}" srcOrd="2" destOrd="0" presId="urn:microsoft.com/office/officeart/2005/8/layout/hierarchy2"/>
    <dgm:cxn modelId="{D17DBFFB-8BFD-439F-9CA8-78BA52B4A323}" type="presParOf" srcId="{08420165-5ACC-46C3-ACC3-6C34E8A12354}" destId="{0F905CE4-78D2-4E4C-81D6-F29C6DB5CEF3}" srcOrd="0" destOrd="0" presId="urn:microsoft.com/office/officeart/2005/8/layout/hierarchy2"/>
    <dgm:cxn modelId="{33C54D16-4A86-4E7C-91FE-9B48E02CA06C}" type="presParOf" srcId="{3A0D00CB-54ED-4B12-A79A-1CF237E8CDEC}" destId="{CA1A68C6-42B2-4847-942D-60F02BE9127C}" srcOrd="3" destOrd="0" presId="urn:microsoft.com/office/officeart/2005/8/layout/hierarchy2"/>
    <dgm:cxn modelId="{4D59C00B-4606-47B3-BC22-79F1DBD79B4C}" type="presParOf" srcId="{CA1A68C6-42B2-4847-942D-60F02BE9127C}" destId="{9562A0FC-894D-4F45-AE9C-E43D455EB481}" srcOrd="0" destOrd="0" presId="urn:microsoft.com/office/officeart/2005/8/layout/hierarchy2"/>
    <dgm:cxn modelId="{02ADD972-695E-4F40-BC2B-A8C61E59AB45}" type="presParOf" srcId="{CA1A68C6-42B2-4847-942D-60F02BE9127C}" destId="{3F6FC9D4-1EBA-4FB2-9258-713BDFAD06B0}"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ED09EA6B-F71D-47AE-BE1D-B2869341C8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FF5374A-2A65-490D-A547-089D1463B5FB}">
      <dgm:prSet phldrT="[Metin]" custT="1"/>
      <dgm:spPr>
        <a:solidFill>
          <a:srgbClr val="CCFFCC"/>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1"/>
              </a:solidFill>
            </a:rPr>
            <a:t>GÖRÜNÜR</a:t>
          </a:r>
        </a:p>
        <a:p>
          <a:pPr defTabSz="1422400">
            <a:lnSpc>
              <a:spcPct val="90000"/>
            </a:lnSpc>
            <a:spcBef>
              <a:spcPct val="0"/>
            </a:spcBef>
            <a:spcAft>
              <a:spcPct val="35000"/>
            </a:spcAft>
          </a:pPr>
          <a:endParaRPr lang="tr-TR" sz="3200" b="1" dirty="0">
            <a:solidFill>
              <a:schemeClr val="tx1"/>
            </a:solidFill>
          </a:endParaRPr>
        </a:p>
      </dgm:t>
    </dgm:pt>
    <dgm:pt modelId="{A42E5192-37AC-4677-AD27-A9989E16DED8}" type="parTrans" cxnId="{900B6D36-63A0-4A97-B1ED-07A982FC41B0}">
      <dgm:prSet/>
      <dgm:spPr/>
      <dgm:t>
        <a:bodyPr/>
        <a:lstStyle/>
        <a:p>
          <a:endParaRPr lang="tr-TR"/>
        </a:p>
      </dgm:t>
    </dgm:pt>
    <dgm:pt modelId="{E65BF014-AA28-4FC3-A6D6-D06219665600}" type="sibTrans" cxnId="{900B6D36-63A0-4A97-B1ED-07A982FC41B0}">
      <dgm:prSet/>
      <dgm:spPr/>
      <dgm:t>
        <a:bodyPr/>
        <a:lstStyle/>
        <a:p>
          <a:endParaRPr lang="tr-TR"/>
        </a:p>
      </dgm:t>
    </dgm:pt>
    <dgm:pt modelId="{500AA150-5CC1-4680-9A22-1953DE3123A0}">
      <dgm:prSet phldrT="[Metin]"/>
      <dgm:spPr/>
      <dgm:t>
        <a:bodyPr/>
        <a:lstStyle/>
        <a:p>
          <a:r>
            <a:rPr lang="tr-TR" b="1" i="1" dirty="0" smtClean="0"/>
            <a:t>Saklamaya gerek duyulmayan ve dışa vurumu kolay önyargıdır</a:t>
          </a:r>
          <a:r>
            <a:rPr lang="tr-TR" dirty="0" smtClean="0"/>
            <a:t>. </a:t>
          </a:r>
          <a:endParaRPr lang="tr-TR" dirty="0"/>
        </a:p>
      </dgm:t>
    </dgm:pt>
    <dgm:pt modelId="{D375B657-DC2F-4314-93C8-8928E6C470E3}" type="parTrans" cxnId="{2102C1C9-56F0-4086-BC62-52F66137B23B}">
      <dgm:prSet/>
      <dgm:spPr/>
      <dgm:t>
        <a:bodyPr/>
        <a:lstStyle/>
        <a:p>
          <a:endParaRPr lang="tr-TR"/>
        </a:p>
      </dgm:t>
    </dgm:pt>
    <dgm:pt modelId="{707A8EFD-4A0C-4893-9138-1FBB39C0F054}" type="sibTrans" cxnId="{2102C1C9-56F0-4086-BC62-52F66137B23B}">
      <dgm:prSet/>
      <dgm:spPr/>
      <dgm:t>
        <a:bodyPr/>
        <a:lstStyle/>
        <a:p>
          <a:endParaRPr lang="tr-TR"/>
        </a:p>
      </dgm:t>
    </dgm:pt>
    <dgm:pt modelId="{0A5BD24F-3F4E-4618-A939-2ED7DE7716DF}">
      <dgm:prSet phldrT="[Metin]" custT="1"/>
      <dgm:spPr>
        <a:solidFill>
          <a:schemeClr val="accent1">
            <a:lumMod val="90000"/>
          </a:schemeClr>
        </a:solidFill>
      </dgm:spPr>
      <dgm:t>
        <a:bodyPr/>
        <a:lstStyle/>
        <a:p>
          <a:r>
            <a:rPr lang="tr-TR" sz="3200" b="1" dirty="0" smtClean="0">
              <a:solidFill>
                <a:schemeClr val="tx1"/>
              </a:solidFill>
            </a:rPr>
            <a:t>GİZİL</a:t>
          </a:r>
          <a:endParaRPr lang="tr-TR" sz="3200" b="1" dirty="0">
            <a:solidFill>
              <a:schemeClr val="tx1"/>
            </a:solidFill>
          </a:endParaRPr>
        </a:p>
      </dgm:t>
    </dgm:pt>
    <dgm:pt modelId="{36285FF9-E0FD-4BF4-88FB-74866C1E0913}" type="parTrans" cxnId="{4FF1B55C-7592-4E79-844A-3E948E0FFED8}">
      <dgm:prSet/>
      <dgm:spPr/>
      <dgm:t>
        <a:bodyPr/>
        <a:lstStyle/>
        <a:p>
          <a:endParaRPr lang="tr-TR"/>
        </a:p>
      </dgm:t>
    </dgm:pt>
    <dgm:pt modelId="{43879FEC-78B9-462D-B418-8C914BEE4E75}" type="sibTrans" cxnId="{4FF1B55C-7592-4E79-844A-3E948E0FFED8}">
      <dgm:prSet/>
      <dgm:spPr/>
      <dgm:t>
        <a:bodyPr/>
        <a:lstStyle/>
        <a:p>
          <a:endParaRPr lang="tr-TR"/>
        </a:p>
      </dgm:t>
    </dgm:pt>
    <dgm:pt modelId="{55258C13-667F-42C2-B97D-1AE09DF6BC27}">
      <dgm:prSet phldrT="[Metin]"/>
      <dgm:spPr/>
      <dgm:t>
        <a:bodyPr/>
        <a:lstStyle/>
        <a:p>
          <a:r>
            <a:rPr lang="tr-TR" b="1" i="1" dirty="0" smtClean="0"/>
            <a:t>Sessiz kalan, gizlenen önyargıdır. </a:t>
          </a:r>
          <a:endParaRPr lang="tr-TR" b="1" i="1" dirty="0"/>
        </a:p>
      </dgm:t>
    </dgm:pt>
    <dgm:pt modelId="{F2EF5FC4-562A-461E-9518-078ADC7599CA}" type="parTrans" cxnId="{BAEDB498-14FD-46BE-A0BB-06661D328FDA}">
      <dgm:prSet/>
      <dgm:spPr/>
      <dgm:t>
        <a:bodyPr/>
        <a:lstStyle/>
        <a:p>
          <a:endParaRPr lang="tr-TR"/>
        </a:p>
      </dgm:t>
    </dgm:pt>
    <dgm:pt modelId="{8FB4CDC0-AA9C-47BD-A7F0-44E19F04C014}" type="sibTrans" cxnId="{BAEDB498-14FD-46BE-A0BB-06661D328FDA}">
      <dgm:prSet/>
      <dgm:spPr/>
      <dgm:t>
        <a:bodyPr/>
        <a:lstStyle/>
        <a:p>
          <a:endParaRPr lang="tr-TR"/>
        </a:p>
      </dgm:t>
    </dgm:pt>
    <dgm:pt modelId="{D41E89A0-41B1-43FB-97E5-F6C1C2299479}" type="pres">
      <dgm:prSet presAssocID="{ED09EA6B-F71D-47AE-BE1D-B2869341C8C5}" presName="Name0" presStyleCnt="0">
        <dgm:presLayoutVars>
          <dgm:dir/>
          <dgm:animLvl val="lvl"/>
          <dgm:resizeHandles val="exact"/>
        </dgm:presLayoutVars>
      </dgm:prSet>
      <dgm:spPr/>
      <dgm:t>
        <a:bodyPr/>
        <a:lstStyle/>
        <a:p>
          <a:endParaRPr lang="de-DE"/>
        </a:p>
      </dgm:t>
    </dgm:pt>
    <dgm:pt modelId="{EC373736-F51A-4594-AEAE-2BF528E1FAD1}" type="pres">
      <dgm:prSet presAssocID="{EFF5374A-2A65-490D-A547-089D1463B5FB}" presName="composite" presStyleCnt="0"/>
      <dgm:spPr/>
    </dgm:pt>
    <dgm:pt modelId="{6BC1C3DE-3C94-4F9A-96E3-10BE81921A9A}" type="pres">
      <dgm:prSet presAssocID="{EFF5374A-2A65-490D-A547-089D1463B5FB}" presName="parTx" presStyleLbl="alignNode1" presStyleIdx="0" presStyleCnt="2">
        <dgm:presLayoutVars>
          <dgm:chMax val="0"/>
          <dgm:chPref val="0"/>
          <dgm:bulletEnabled val="1"/>
        </dgm:presLayoutVars>
      </dgm:prSet>
      <dgm:spPr/>
      <dgm:t>
        <a:bodyPr/>
        <a:lstStyle/>
        <a:p>
          <a:endParaRPr lang="de-DE"/>
        </a:p>
      </dgm:t>
    </dgm:pt>
    <dgm:pt modelId="{A5EE8E52-4C02-4EBC-8EA2-CB121241BC65}" type="pres">
      <dgm:prSet presAssocID="{EFF5374A-2A65-490D-A547-089D1463B5FB}" presName="desTx" presStyleLbl="alignAccFollowNode1" presStyleIdx="0" presStyleCnt="2">
        <dgm:presLayoutVars>
          <dgm:bulletEnabled val="1"/>
        </dgm:presLayoutVars>
      </dgm:prSet>
      <dgm:spPr/>
      <dgm:t>
        <a:bodyPr/>
        <a:lstStyle/>
        <a:p>
          <a:endParaRPr lang="tr-TR"/>
        </a:p>
      </dgm:t>
    </dgm:pt>
    <dgm:pt modelId="{A27F6713-1D38-48D4-A66D-E82BA2CB2D6F}" type="pres">
      <dgm:prSet presAssocID="{E65BF014-AA28-4FC3-A6D6-D06219665600}" presName="space" presStyleCnt="0"/>
      <dgm:spPr/>
    </dgm:pt>
    <dgm:pt modelId="{ADED6F38-E756-489F-97F5-C6890731A2DB}" type="pres">
      <dgm:prSet presAssocID="{0A5BD24F-3F4E-4618-A939-2ED7DE7716DF}" presName="composite" presStyleCnt="0"/>
      <dgm:spPr/>
    </dgm:pt>
    <dgm:pt modelId="{BB9C3AB1-848D-4EDD-BA98-B4355A8EE031}" type="pres">
      <dgm:prSet presAssocID="{0A5BD24F-3F4E-4618-A939-2ED7DE7716DF}" presName="parTx" presStyleLbl="alignNode1" presStyleIdx="1" presStyleCnt="2">
        <dgm:presLayoutVars>
          <dgm:chMax val="0"/>
          <dgm:chPref val="0"/>
          <dgm:bulletEnabled val="1"/>
        </dgm:presLayoutVars>
      </dgm:prSet>
      <dgm:spPr/>
      <dgm:t>
        <a:bodyPr/>
        <a:lstStyle/>
        <a:p>
          <a:endParaRPr lang="de-DE"/>
        </a:p>
      </dgm:t>
    </dgm:pt>
    <dgm:pt modelId="{F1149AA4-7A42-4886-B618-17E93A786266}" type="pres">
      <dgm:prSet presAssocID="{0A5BD24F-3F4E-4618-A939-2ED7DE7716DF}" presName="desTx" presStyleLbl="alignAccFollowNode1" presStyleIdx="1" presStyleCnt="2">
        <dgm:presLayoutVars>
          <dgm:bulletEnabled val="1"/>
        </dgm:presLayoutVars>
      </dgm:prSet>
      <dgm:spPr/>
      <dgm:t>
        <a:bodyPr/>
        <a:lstStyle/>
        <a:p>
          <a:endParaRPr lang="tr-TR"/>
        </a:p>
      </dgm:t>
    </dgm:pt>
  </dgm:ptLst>
  <dgm:cxnLst>
    <dgm:cxn modelId="{FA3350EB-8827-41F8-8D45-1F48D953220D}" type="presOf" srcId="{500AA150-5CC1-4680-9A22-1953DE3123A0}" destId="{A5EE8E52-4C02-4EBC-8EA2-CB121241BC65}" srcOrd="0" destOrd="0" presId="urn:microsoft.com/office/officeart/2005/8/layout/hList1"/>
    <dgm:cxn modelId="{CA0994A6-2097-4109-889C-D873BC0CE68A}" type="presOf" srcId="{0A5BD24F-3F4E-4618-A939-2ED7DE7716DF}" destId="{BB9C3AB1-848D-4EDD-BA98-B4355A8EE031}" srcOrd="0" destOrd="0" presId="urn:microsoft.com/office/officeart/2005/8/layout/hList1"/>
    <dgm:cxn modelId="{BAEDB498-14FD-46BE-A0BB-06661D328FDA}" srcId="{0A5BD24F-3F4E-4618-A939-2ED7DE7716DF}" destId="{55258C13-667F-42C2-B97D-1AE09DF6BC27}" srcOrd="0" destOrd="0" parTransId="{F2EF5FC4-562A-461E-9518-078ADC7599CA}" sibTransId="{8FB4CDC0-AA9C-47BD-A7F0-44E19F04C014}"/>
    <dgm:cxn modelId="{2102C1C9-56F0-4086-BC62-52F66137B23B}" srcId="{EFF5374A-2A65-490D-A547-089D1463B5FB}" destId="{500AA150-5CC1-4680-9A22-1953DE3123A0}" srcOrd="0" destOrd="0" parTransId="{D375B657-DC2F-4314-93C8-8928E6C470E3}" sibTransId="{707A8EFD-4A0C-4893-9138-1FBB39C0F054}"/>
    <dgm:cxn modelId="{4FF1B55C-7592-4E79-844A-3E948E0FFED8}" srcId="{ED09EA6B-F71D-47AE-BE1D-B2869341C8C5}" destId="{0A5BD24F-3F4E-4618-A939-2ED7DE7716DF}" srcOrd="1" destOrd="0" parTransId="{36285FF9-E0FD-4BF4-88FB-74866C1E0913}" sibTransId="{43879FEC-78B9-462D-B418-8C914BEE4E75}"/>
    <dgm:cxn modelId="{6FDECB74-3EC6-41F9-9B3B-2105B1038396}" type="presOf" srcId="{ED09EA6B-F71D-47AE-BE1D-B2869341C8C5}" destId="{D41E89A0-41B1-43FB-97E5-F6C1C2299479}" srcOrd="0" destOrd="0" presId="urn:microsoft.com/office/officeart/2005/8/layout/hList1"/>
    <dgm:cxn modelId="{8C67BD66-2A43-4A82-8398-7B8FD209DC6E}" type="presOf" srcId="{EFF5374A-2A65-490D-A547-089D1463B5FB}" destId="{6BC1C3DE-3C94-4F9A-96E3-10BE81921A9A}" srcOrd="0" destOrd="0" presId="urn:microsoft.com/office/officeart/2005/8/layout/hList1"/>
    <dgm:cxn modelId="{8FB16497-C7E2-4CFC-A209-C528AEBC63CA}" type="presOf" srcId="{55258C13-667F-42C2-B97D-1AE09DF6BC27}" destId="{F1149AA4-7A42-4886-B618-17E93A786266}" srcOrd="0" destOrd="0" presId="urn:microsoft.com/office/officeart/2005/8/layout/hList1"/>
    <dgm:cxn modelId="{900B6D36-63A0-4A97-B1ED-07A982FC41B0}" srcId="{ED09EA6B-F71D-47AE-BE1D-B2869341C8C5}" destId="{EFF5374A-2A65-490D-A547-089D1463B5FB}" srcOrd="0" destOrd="0" parTransId="{A42E5192-37AC-4677-AD27-A9989E16DED8}" sibTransId="{E65BF014-AA28-4FC3-A6D6-D06219665600}"/>
    <dgm:cxn modelId="{C4132EDC-D32B-4C42-B177-27DA5C94B7D0}" type="presParOf" srcId="{D41E89A0-41B1-43FB-97E5-F6C1C2299479}" destId="{EC373736-F51A-4594-AEAE-2BF528E1FAD1}" srcOrd="0" destOrd="0" presId="urn:microsoft.com/office/officeart/2005/8/layout/hList1"/>
    <dgm:cxn modelId="{116AF820-61BB-4BF8-B194-9C707C856DAF}" type="presParOf" srcId="{EC373736-F51A-4594-AEAE-2BF528E1FAD1}" destId="{6BC1C3DE-3C94-4F9A-96E3-10BE81921A9A}" srcOrd="0" destOrd="0" presId="urn:microsoft.com/office/officeart/2005/8/layout/hList1"/>
    <dgm:cxn modelId="{15B7DEA4-3BC4-46B3-8802-2AE91D8B0E85}" type="presParOf" srcId="{EC373736-F51A-4594-AEAE-2BF528E1FAD1}" destId="{A5EE8E52-4C02-4EBC-8EA2-CB121241BC65}" srcOrd="1" destOrd="0" presId="urn:microsoft.com/office/officeart/2005/8/layout/hList1"/>
    <dgm:cxn modelId="{35A0874E-30CB-4C1E-A300-8DE2BF0DA312}" type="presParOf" srcId="{D41E89A0-41B1-43FB-97E5-F6C1C2299479}" destId="{A27F6713-1D38-48D4-A66D-E82BA2CB2D6F}" srcOrd="1" destOrd="0" presId="urn:microsoft.com/office/officeart/2005/8/layout/hList1"/>
    <dgm:cxn modelId="{CA23E85B-A4E9-49F6-BFD5-1E31D81222A0}" type="presParOf" srcId="{D41E89A0-41B1-43FB-97E5-F6C1C2299479}" destId="{ADED6F38-E756-489F-97F5-C6890731A2DB}" srcOrd="2" destOrd="0" presId="urn:microsoft.com/office/officeart/2005/8/layout/hList1"/>
    <dgm:cxn modelId="{6FE22A19-8F53-4F72-A6A5-4E7B483DCEC8}" type="presParOf" srcId="{ADED6F38-E756-489F-97F5-C6890731A2DB}" destId="{BB9C3AB1-848D-4EDD-BA98-B4355A8EE031}" srcOrd="0" destOrd="0" presId="urn:microsoft.com/office/officeart/2005/8/layout/hList1"/>
    <dgm:cxn modelId="{25F39D81-7E8F-4775-8A19-7C7C140A6083}" type="presParOf" srcId="{ADED6F38-E756-489F-97F5-C6890731A2DB}" destId="{F1149AA4-7A42-4886-B618-17E93A786266}"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578F45C7-CE9D-4CB4-A136-7915CE3714D7}" type="doc">
      <dgm:prSet loTypeId="urn:microsoft.com/office/officeart/2005/8/layout/hierarchy1" loCatId="hierarchy" qsTypeId="urn:microsoft.com/office/officeart/2005/8/quickstyle/3d2#11" qsCatId="3D" csTypeId="urn:microsoft.com/office/officeart/2005/8/colors/accent0_2" csCatId="mainScheme" phldr="1"/>
      <dgm:spPr/>
      <dgm:t>
        <a:bodyPr/>
        <a:lstStyle/>
        <a:p>
          <a:endParaRPr lang="tr-TR"/>
        </a:p>
      </dgm:t>
    </dgm:pt>
    <dgm:pt modelId="{D42A571F-1C93-4AA4-9D6B-08708D29A0C1}">
      <dgm:prSet phldrT="[Metin]" custT="1"/>
      <dgm:spPr/>
      <dgm:t>
        <a:bodyPr/>
        <a:lstStyle/>
        <a:p>
          <a:r>
            <a:rPr lang="tr-TR" sz="2400" b="1" dirty="0" smtClean="0">
              <a:solidFill>
                <a:schemeClr val="tx1"/>
              </a:solidFill>
            </a:rPr>
            <a:t>Önyargıları besleyen faktörler</a:t>
          </a:r>
          <a:endParaRPr lang="tr-TR" sz="2400" b="1" dirty="0">
            <a:solidFill>
              <a:schemeClr val="tx1"/>
            </a:solidFill>
          </a:endParaRPr>
        </a:p>
      </dgm:t>
    </dgm:pt>
    <dgm:pt modelId="{1962BA4D-626C-4239-B4B1-54B8B7078394}" type="parTrans" cxnId="{DD5BD432-0672-4AB6-9103-99AA2D88DB09}">
      <dgm:prSet/>
      <dgm:spPr/>
      <dgm:t>
        <a:bodyPr/>
        <a:lstStyle/>
        <a:p>
          <a:endParaRPr lang="tr-TR"/>
        </a:p>
      </dgm:t>
    </dgm:pt>
    <dgm:pt modelId="{87C3BB2D-F87B-485A-B299-AAF76A8E3830}" type="sibTrans" cxnId="{DD5BD432-0672-4AB6-9103-99AA2D88DB09}">
      <dgm:prSet/>
      <dgm:spPr/>
      <dgm:t>
        <a:bodyPr/>
        <a:lstStyle/>
        <a:p>
          <a:endParaRPr lang="tr-TR"/>
        </a:p>
      </dgm:t>
    </dgm:pt>
    <dgm:pt modelId="{AA374CED-68DF-4D38-B306-4AE251AF96E3}">
      <dgm:prSet phldrT="[Metin]" custT="1"/>
      <dgm:spPr/>
      <dgm:t>
        <a:bodyPr/>
        <a:lstStyle/>
        <a:p>
          <a:r>
            <a:rPr lang="tr-TR" sz="1600" b="1" dirty="0" smtClean="0">
              <a:solidFill>
                <a:schemeClr val="tx1"/>
              </a:solidFill>
            </a:rPr>
            <a:t>KİŞİLERİN BAZI GEREKSİNİMLERİNİ GİDERMESİ</a:t>
          </a:r>
          <a:endParaRPr lang="tr-TR" sz="1600" b="1" dirty="0">
            <a:solidFill>
              <a:schemeClr val="tx1"/>
            </a:solidFill>
          </a:endParaRPr>
        </a:p>
      </dgm:t>
    </dgm:pt>
    <dgm:pt modelId="{FF84715A-CA09-4C50-9355-5B0CA33A4876}" type="parTrans" cxnId="{CA685CE4-9DE0-408F-A38C-E838D8AD244B}">
      <dgm:prSet/>
      <dgm:spPr/>
      <dgm:t>
        <a:bodyPr/>
        <a:lstStyle/>
        <a:p>
          <a:endParaRPr lang="tr-TR"/>
        </a:p>
      </dgm:t>
    </dgm:pt>
    <dgm:pt modelId="{C34BAEEA-4EBC-4152-8C15-77219C1020B9}" type="sibTrans" cxnId="{CA685CE4-9DE0-408F-A38C-E838D8AD244B}">
      <dgm:prSet/>
      <dgm:spPr/>
      <dgm:t>
        <a:bodyPr/>
        <a:lstStyle/>
        <a:p>
          <a:endParaRPr lang="tr-TR"/>
        </a:p>
      </dgm:t>
    </dgm:pt>
    <dgm:pt modelId="{C4792756-D3A5-40D1-A752-D58356C892BC}">
      <dgm:prSet phldrT="[Metin]"/>
      <dgm:spPr/>
      <dgm:t>
        <a:bodyPr/>
        <a:lstStyle/>
        <a:p>
          <a:r>
            <a:rPr lang="tr-TR" b="1" dirty="0" smtClean="0">
              <a:solidFill>
                <a:schemeClr val="tx1"/>
              </a:solidFill>
            </a:rPr>
            <a:t>OLAYLARIN ÇARPITILARAK ALGILANMASI</a:t>
          </a:r>
          <a:endParaRPr lang="tr-TR" b="1" dirty="0">
            <a:solidFill>
              <a:schemeClr val="tx1"/>
            </a:solidFill>
          </a:endParaRPr>
        </a:p>
      </dgm:t>
    </dgm:pt>
    <dgm:pt modelId="{1FB732F8-959A-45A6-9992-E14FE626E2BB}" type="parTrans" cxnId="{D5C42C67-4B6C-4591-AE31-3E9FD01D47A3}">
      <dgm:prSet/>
      <dgm:spPr/>
      <dgm:t>
        <a:bodyPr/>
        <a:lstStyle/>
        <a:p>
          <a:endParaRPr lang="tr-TR"/>
        </a:p>
      </dgm:t>
    </dgm:pt>
    <dgm:pt modelId="{373DA7F8-637A-47F4-8217-E6AF72A26C81}" type="sibTrans" cxnId="{D5C42C67-4B6C-4591-AE31-3E9FD01D47A3}">
      <dgm:prSet/>
      <dgm:spPr/>
      <dgm:t>
        <a:bodyPr/>
        <a:lstStyle/>
        <a:p>
          <a:endParaRPr lang="tr-TR"/>
        </a:p>
      </dgm:t>
    </dgm:pt>
    <dgm:pt modelId="{D5C7FD7F-6392-4F43-B830-9DF98C5881DF}">
      <dgm:prSet/>
      <dgm:spPr/>
      <dgm:t>
        <a:bodyPr/>
        <a:lstStyle/>
        <a:p>
          <a:r>
            <a:rPr lang="tr-TR" b="1" dirty="0" smtClean="0">
              <a:solidFill>
                <a:schemeClr val="tx1"/>
              </a:solidFill>
            </a:rPr>
            <a:t>TOPLUMSAL ENGELLERİN VARLIĞI</a:t>
          </a:r>
          <a:endParaRPr lang="tr-TR" b="1" dirty="0">
            <a:solidFill>
              <a:schemeClr val="tx1"/>
            </a:solidFill>
          </a:endParaRPr>
        </a:p>
      </dgm:t>
    </dgm:pt>
    <dgm:pt modelId="{52B76812-5081-4F47-830E-FCF8B47E5380}" type="parTrans" cxnId="{92FDF6E0-7AC9-4D7D-83FE-463C21013998}">
      <dgm:prSet/>
      <dgm:spPr/>
      <dgm:t>
        <a:bodyPr/>
        <a:lstStyle/>
        <a:p>
          <a:endParaRPr lang="tr-TR"/>
        </a:p>
      </dgm:t>
    </dgm:pt>
    <dgm:pt modelId="{80407512-E38E-4AEF-BDD3-AD4FAE75E91D}" type="sibTrans" cxnId="{92FDF6E0-7AC9-4D7D-83FE-463C21013998}">
      <dgm:prSet/>
      <dgm:spPr/>
      <dgm:t>
        <a:bodyPr/>
        <a:lstStyle/>
        <a:p>
          <a:endParaRPr lang="tr-TR"/>
        </a:p>
      </dgm:t>
    </dgm:pt>
    <dgm:pt modelId="{D9C26DA4-CF98-41CC-8EDE-3C952E1872BC}" type="pres">
      <dgm:prSet presAssocID="{578F45C7-CE9D-4CB4-A136-7915CE3714D7}" presName="hierChild1" presStyleCnt="0">
        <dgm:presLayoutVars>
          <dgm:chPref val="1"/>
          <dgm:dir/>
          <dgm:animOne val="branch"/>
          <dgm:animLvl val="lvl"/>
          <dgm:resizeHandles/>
        </dgm:presLayoutVars>
      </dgm:prSet>
      <dgm:spPr/>
      <dgm:t>
        <a:bodyPr/>
        <a:lstStyle/>
        <a:p>
          <a:endParaRPr lang="de-DE"/>
        </a:p>
      </dgm:t>
    </dgm:pt>
    <dgm:pt modelId="{AA8B04AF-D79F-40BB-A465-93285B244C51}" type="pres">
      <dgm:prSet presAssocID="{D42A571F-1C93-4AA4-9D6B-08708D29A0C1}" presName="hierRoot1" presStyleCnt="0"/>
      <dgm:spPr/>
    </dgm:pt>
    <dgm:pt modelId="{C7DC5637-6E4D-4721-8923-2ADAD854E8F3}" type="pres">
      <dgm:prSet presAssocID="{D42A571F-1C93-4AA4-9D6B-08708D29A0C1}" presName="composite" presStyleCnt="0"/>
      <dgm:spPr/>
    </dgm:pt>
    <dgm:pt modelId="{3F323371-F362-4E6C-ABDC-F4416B49CECE}" type="pres">
      <dgm:prSet presAssocID="{D42A571F-1C93-4AA4-9D6B-08708D29A0C1}" presName="background" presStyleLbl="node0" presStyleIdx="0" presStyleCnt="1"/>
      <dgm:spPr/>
    </dgm:pt>
    <dgm:pt modelId="{55A44B1E-4BC8-48BC-AAEE-EE1E615C81C7}" type="pres">
      <dgm:prSet presAssocID="{D42A571F-1C93-4AA4-9D6B-08708D29A0C1}" presName="text" presStyleLbl="fgAcc0" presStyleIdx="0" presStyleCnt="1" custScaleX="107916">
        <dgm:presLayoutVars>
          <dgm:chPref val="3"/>
        </dgm:presLayoutVars>
      </dgm:prSet>
      <dgm:spPr/>
      <dgm:t>
        <a:bodyPr/>
        <a:lstStyle/>
        <a:p>
          <a:endParaRPr lang="tr-TR"/>
        </a:p>
      </dgm:t>
    </dgm:pt>
    <dgm:pt modelId="{9987BA7F-48EC-4C46-B896-E248A1022074}" type="pres">
      <dgm:prSet presAssocID="{D42A571F-1C93-4AA4-9D6B-08708D29A0C1}" presName="hierChild2" presStyleCnt="0"/>
      <dgm:spPr/>
    </dgm:pt>
    <dgm:pt modelId="{96949F31-761B-4A77-8285-F913A5225C0F}" type="pres">
      <dgm:prSet presAssocID="{FF84715A-CA09-4C50-9355-5B0CA33A4876}" presName="Name10" presStyleLbl="parChTrans1D2" presStyleIdx="0" presStyleCnt="3"/>
      <dgm:spPr/>
      <dgm:t>
        <a:bodyPr/>
        <a:lstStyle/>
        <a:p>
          <a:endParaRPr lang="de-DE"/>
        </a:p>
      </dgm:t>
    </dgm:pt>
    <dgm:pt modelId="{E5734642-2569-4778-9C0C-5E83B8CCECF8}" type="pres">
      <dgm:prSet presAssocID="{AA374CED-68DF-4D38-B306-4AE251AF96E3}" presName="hierRoot2" presStyleCnt="0"/>
      <dgm:spPr/>
    </dgm:pt>
    <dgm:pt modelId="{E004B7C2-1B45-46E1-AD57-723AD4752EAE}" type="pres">
      <dgm:prSet presAssocID="{AA374CED-68DF-4D38-B306-4AE251AF96E3}" presName="composite2" presStyleCnt="0"/>
      <dgm:spPr/>
    </dgm:pt>
    <dgm:pt modelId="{0E319444-C78F-4564-B862-C5A31EE464AF}" type="pres">
      <dgm:prSet presAssocID="{AA374CED-68DF-4D38-B306-4AE251AF96E3}" presName="background2" presStyleLbl="node2" presStyleIdx="0" presStyleCnt="3"/>
      <dgm:spPr/>
    </dgm:pt>
    <dgm:pt modelId="{09B5FF8D-4D6E-4840-A466-D5B3950684E1}" type="pres">
      <dgm:prSet presAssocID="{AA374CED-68DF-4D38-B306-4AE251AF96E3}" presName="text2" presStyleLbl="fgAcc2" presStyleIdx="0" presStyleCnt="3">
        <dgm:presLayoutVars>
          <dgm:chPref val="3"/>
        </dgm:presLayoutVars>
      </dgm:prSet>
      <dgm:spPr/>
      <dgm:t>
        <a:bodyPr/>
        <a:lstStyle/>
        <a:p>
          <a:endParaRPr lang="de-DE"/>
        </a:p>
      </dgm:t>
    </dgm:pt>
    <dgm:pt modelId="{75C10A47-85A4-44E5-840E-42A276B793AC}" type="pres">
      <dgm:prSet presAssocID="{AA374CED-68DF-4D38-B306-4AE251AF96E3}" presName="hierChild3" presStyleCnt="0"/>
      <dgm:spPr/>
    </dgm:pt>
    <dgm:pt modelId="{0DE98379-E99C-46C1-BD50-999882A5C0D1}" type="pres">
      <dgm:prSet presAssocID="{1FB732F8-959A-45A6-9992-E14FE626E2BB}" presName="Name10" presStyleLbl="parChTrans1D2" presStyleIdx="1" presStyleCnt="3"/>
      <dgm:spPr/>
      <dgm:t>
        <a:bodyPr/>
        <a:lstStyle/>
        <a:p>
          <a:endParaRPr lang="de-DE"/>
        </a:p>
      </dgm:t>
    </dgm:pt>
    <dgm:pt modelId="{9B8EFD3F-782C-43FF-B054-84A59EE1E205}" type="pres">
      <dgm:prSet presAssocID="{C4792756-D3A5-40D1-A752-D58356C892BC}" presName="hierRoot2" presStyleCnt="0"/>
      <dgm:spPr/>
    </dgm:pt>
    <dgm:pt modelId="{1F9BB91F-2B8D-4C06-B1BF-9A9AA9C7CBBB}" type="pres">
      <dgm:prSet presAssocID="{C4792756-D3A5-40D1-A752-D58356C892BC}" presName="composite2" presStyleCnt="0"/>
      <dgm:spPr/>
    </dgm:pt>
    <dgm:pt modelId="{63D9C4BA-1F9B-443C-BDC7-A6D2C46B2A16}" type="pres">
      <dgm:prSet presAssocID="{C4792756-D3A5-40D1-A752-D58356C892BC}" presName="background2" presStyleLbl="node2" presStyleIdx="1" presStyleCnt="3"/>
      <dgm:spPr/>
    </dgm:pt>
    <dgm:pt modelId="{15EED243-FFD4-4561-83D3-0FBFCED12B82}" type="pres">
      <dgm:prSet presAssocID="{C4792756-D3A5-40D1-A752-D58356C892BC}" presName="text2" presStyleLbl="fgAcc2" presStyleIdx="1" presStyleCnt="3">
        <dgm:presLayoutVars>
          <dgm:chPref val="3"/>
        </dgm:presLayoutVars>
      </dgm:prSet>
      <dgm:spPr/>
      <dgm:t>
        <a:bodyPr/>
        <a:lstStyle/>
        <a:p>
          <a:endParaRPr lang="tr-TR"/>
        </a:p>
      </dgm:t>
    </dgm:pt>
    <dgm:pt modelId="{542069AC-34D9-46FB-8CC4-BF28373734E1}" type="pres">
      <dgm:prSet presAssocID="{C4792756-D3A5-40D1-A752-D58356C892BC}" presName="hierChild3" presStyleCnt="0"/>
      <dgm:spPr/>
    </dgm:pt>
    <dgm:pt modelId="{9C6206F1-1A68-4572-8462-D763C6B26639}" type="pres">
      <dgm:prSet presAssocID="{52B76812-5081-4F47-830E-FCF8B47E5380}" presName="Name10" presStyleLbl="parChTrans1D2" presStyleIdx="2" presStyleCnt="3"/>
      <dgm:spPr/>
      <dgm:t>
        <a:bodyPr/>
        <a:lstStyle/>
        <a:p>
          <a:endParaRPr lang="de-DE"/>
        </a:p>
      </dgm:t>
    </dgm:pt>
    <dgm:pt modelId="{A89D6A9E-48F1-4822-849E-D3EA76AF65A9}" type="pres">
      <dgm:prSet presAssocID="{D5C7FD7F-6392-4F43-B830-9DF98C5881DF}" presName="hierRoot2" presStyleCnt="0"/>
      <dgm:spPr/>
    </dgm:pt>
    <dgm:pt modelId="{6A2EDF3D-EC28-4036-99D6-9782C0E71EB1}" type="pres">
      <dgm:prSet presAssocID="{D5C7FD7F-6392-4F43-B830-9DF98C5881DF}" presName="composite2" presStyleCnt="0"/>
      <dgm:spPr/>
    </dgm:pt>
    <dgm:pt modelId="{D1D5493A-43C2-4A90-9377-5FD08F3A5944}" type="pres">
      <dgm:prSet presAssocID="{D5C7FD7F-6392-4F43-B830-9DF98C5881DF}" presName="background2" presStyleLbl="node2" presStyleIdx="2" presStyleCnt="3"/>
      <dgm:spPr/>
    </dgm:pt>
    <dgm:pt modelId="{7ABE081A-4A10-4729-BDE3-B0FCE4551796}" type="pres">
      <dgm:prSet presAssocID="{D5C7FD7F-6392-4F43-B830-9DF98C5881DF}" presName="text2" presStyleLbl="fgAcc2" presStyleIdx="2" presStyleCnt="3">
        <dgm:presLayoutVars>
          <dgm:chPref val="3"/>
        </dgm:presLayoutVars>
      </dgm:prSet>
      <dgm:spPr/>
      <dgm:t>
        <a:bodyPr/>
        <a:lstStyle/>
        <a:p>
          <a:endParaRPr lang="de-DE"/>
        </a:p>
      </dgm:t>
    </dgm:pt>
    <dgm:pt modelId="{4E2806E6-AD3B-4F73-8E54-069865B46F9E}" type="pres">
      <dgm:prSet presAssocID="{D5C7FD7F-6392-4F43-B830-9DF98C5881DF}" presName="hierChild3" presStyleCnt="0"/>
      <dgm:spPr/>
    </dgm:pt>
  </dgm:ptLst>
  <dgm:cxnLst>
    <dgm:cxn modelId="{DD5BD432-0672-4AB6-9103-99AA2D88DB09}" srcId="{578F45C7-CE9D-4CB4-A136-7915CE3714D7}" destId="{D42A571F-1C93-4AA4-9D6B-08708D29A0C1}" srcOrd="0" destOrd="0" parTransId="{1962BA4D-626C-4239-B4B1-54B8B7078394}" sibTransId="{87C3BB2D-F87B-485A-B299-AAF76A8E3830}"/>
    <dgm:cxn modelId="{AE369C3E-5F1A-4D98-9B07-737D1CEEBF21}" type="presOf" srcId="{C4792756-D3A5-40D1-A752-D58356C892BC}" destId="{15EED243-FFD4-4561-83D3-0FBFCED12B82}" srcOrd="0" destOrd="0" presId="urn:microsoft.com/office/officeart/2005/8/layout/hierarchy1"/>
    <dgm:cxn modelId="{D5C42C67-4B6C-4591-AE31-3E9FD01D47A3}" srcId="{D42A571F-1C93-4AA4-9D6B-08708D29A0C1}" destId="{C4792756-D3A5-40D1-A752-D58356C892BC}" srcOrd="1" destOrd="0" parTransId="{1FB732F8-959A-45A6-9992-E14FE626E2BB}" sibTransId="{373DA7F8-637A-47F4-8217-E6AF72A26C81}"/>
    <dgm:cxn modelId="{CA685CE4-9DE0-408F-A38C-E838D8AD244B}" srcId="{D42A571F-1C93-4AA4-9D6B-08708D29A0C1}" destId="{AA374CED-68DF-4D38-B306-4AE251AF96E3}" srcOrd="0" destOrd="0" parTransId="{FF84715A-CA09-4C50-9355-5B0CA33A4876}" sibTransId="{C34BAEEA-4EBC-4152-8C15-77219C1020B9}"/>
    <dgm:cxn modelId="{92FDF6E0-7AC9-4D7D-83FE-463C21013998}" srcId="{D42A571F-1C93-4AA4-9D6B-08708D29A0C1}" destId="{D5C7FD7F-6392-4F43-B830-9DF98C5881DF}" srcOrd="2" destOrd="0" parTransId="{52B76812-5081-4F47-830E-FCF8B47E5380}" sibTransId="{80407512-E38E-4AEF-BDD3-AD4FAE75E91D}"/>
    <dgm:cxn modelId="{A4B5E531-68DE-4667-907A-15FDF8CB891A}" type="presOf" srcId="{1FB732F8-959A-45A6-9992-E14FE626E2BB}" destId="{0DE98379-E99C-46C1-BD50-999882A5C0D1}" srcOrd="0" destOrd="0" presId="urn:microsoft.com/office/officeart/2005/8/layout/hierarchy1"/>
    <dgm:cxn modelId="{2626809D-597A-4F0D-98B6-53C170B5AE3D}" type="presOf" srcId="{578F45C7-CE9D-4CB4-A136-7915CE3714D7}" destId="{D9C26DA4-CF98-41CC-8EDE-3C952E1872BC}" srcOrd="0" destOrd="0" presId="urn:microsoft.com/office/officeart/2005/8/layout/hierarchy1"/>
    <dgm:cxn modelId="{04C223B1-1C1C-47C6-9087-37192D935819}" type="presOf" srcId="{AA374CED-68DF-4D38-B306-4AE251AF96E3}" destId="{09B5FF8D-4D6E-4840-A466-D5B3950684E1}" srcOrd="0" destOrd="0" presId="urn:microsoft.com/office/officeart/2005/8/layout/hierarchy1"/>
    <dgm:cxn modelId="{ED4C1CA1-6434-4D1E-A199-A11FBE3EAE0A}" type="presOf" srcId="{D5C7FD7F-6392-4F43-B830-9DF98C5881DF}" destId="{7ABE081A-4A10-4729-BDE3-B0FCE4551796}" srcOrd="0" destOrd="0" presId="urn:microsoft.com/office/officeart/2005/8/layout/hierarchy1"/>
    <dgm:cxn modelId="{BB149FFB-7FF7-4E62-998A-D7A5044AB38E}" type="presOf" srcId="{FF84715A-CA09-4C50-9355-5B0CA33A4876}" destId="{96949F31-761B-4A77-8285-F913A5225C0F}" srcOrd="0" destOrd="0" presId="urn:microsoft.com/office/officeart/2005/8/layout/hierarchy1"/>
    <dgm:cxn modelId="{78B08319-3252-42D3-A13D-99390DE1CA10}" type="presOf" srcId="{52B76812-5081-4F47-830E-FCF8B47E5380}" destId="{9C6206F1-1A68-4572-8462-D763C6B26639}" srcOrd="0" destOrd="0" presId="urn:microsoft.com/office/officeart/2005/8/layout/hierarchy1"/>
    <dgm:cxn modelId="{4D23F16F-BC4A-4E60-B27D-41ED1AFB77F7}" type="presOf" srcId="{D42A571F-1C93-4AA4-9D6B-08708D29A0C1}" destId="{55A44B1E-4BC8-48BC-AAEE-EE1E615C81C7}" srcOrd="0" destOrd="0" presId="urn:microsoft.com/office/officeart/2005/8/layout/hierarchy1"/>
    <dgm:cxn modelId="{0098F2F6-3607-433B-9DD1-7A9145807DAB}" type="presParOf" srcId="{D9C26DA4-CF98-41CC-8EDE-3C952E1872BC}" destId="{AA8B04AF-D79F-40BB-A465-93285B244C51}" srcOrd="0" destOrd="0" presId="urn:microsoft.com/office/officeart/2005/8/layout/hierarchy1"/>
    <dgm:cxn modelId="{9FD22004-01DF-4813-8CEB-B30CB1B38228}" type="presParOf" srcId="{AA8B04AF-D79F-40BB-A465-93285B244C51}" destId="{C7DC5637-6E4D-4721-8923-2ADAD854E8F3}" srcOrd="0" destOrd="0" presId="urn:microsoft.com/office/officeart/2005/8/layout/hierarchy1"/>
    <dgm:cxn modelId="{C352F39D-93D3-4694-99F4-0A57F8DB6EB2}" type="presParOf" srcId="{C7DC5637-6E4D-4721-8923-2ADAD854E8F3}" destId="{3F323371-F362-4E6C-ABDC-F4416B49CECE}" srcOrd="0" destOrd="0" presId="urn:microsoft.com/office/officeart/2005/8/layout/hierarchy1"/>
    <dgm:cxn modelId="{1445F3FD-36ED-459C-B674-41745DECE76C}" type="presParOf" srcId="{C7DC5637-6E4D-4721-8923-2ADAD854E8F3}" destId="{55A44B1E-4BC8-48BC-AAEE-EE1E615C81C7}" srcOrd="1" destOrd="0" presId="urn:microsoft.com/office/officeart/2005/8/layout/hierarchy1"/>
    <dgm:cxn modelId="{119C0EEC-E6A6-4E13-B1DB-18B5ED59D7DE}" type="presParOf" srcId="{AA8B04AF-D79F-40BB-A465-93285B244C51}" destId="{9987BA7F-48EC-4C46-B896-E248A1022074}" srcOrd="1" destOrd="0" presId="urn:microsoft.com/office/officeart/2005/8/layout/hierarchy1"/>
    <dgm:cxn modelId="{EEAF97B7-3ACD-4CF3-8AA7-1A487D86F334}" type="presParOf" srcId="{9987BA7F-48EC-4C46-B896-E248A1022074}" destId="{96949F31-761B-4A77-8285-F913A5225C0F}" srcOrd="0" destOrd="0" presId="urn:microsoft.com/office/officeart/2005/8/layout/hierarchy1"/>
    <dgm:cxn modelId="{7B81A272-3F67-42DA-9E02-CF8E9C882F36}" type="presParOf" srcId="{9987BA7F-48EC-4C46-B896-E248A1022074}" destId="{E5734642-2569-4778-9C0C-5E83B8CCECF8}" srcOrd="1" destOrd="0" presId="urn:microsoft.com/office/officeart/2005/8/layout/hierarchy1"/>
    <dgm:cxn modelId="{21C568ED-79D3-4F2F-B641-2157DA6EB828}" type="presParOf" srcId="{E5734642-2569-4778-9C0C-5E83B8CCECF8}" destId="{E004B7C2-1B45-46E1-AD57-723AD4752EAE}" srcOrd="0" destOrd="0" presId="urn:microsoft.com/office/officeart/2005/8/layout/hierarchy1"/>
    <dgm:cxn modelId="{602A71D9-7D3A-4681-81DE-22301A3C22F3}" type="presParOf" srcId="{E004B7C2-1B45-46E1-AD57-723AD4752EAE}" destId="{0E319444-C78F-4564-B862-C5A31EE464AF}" srcOrd="0" destOrd="0" presId="urn:microsoft.com/office/officeart/2005/8/layout/hierarchy1"/>
    <dgm:cxn modelId="{EFE2B291-2B53-4B88-960E-70EDCD2DD3A0}" type="presParOf" srcId="{E004B7C2-1B45-46E1-AD57-723AD4752EAE}" destId="{09B5FF8D-4D6E-4840-A466-D5B3950684E1}" srcOrd="1" destOrd="0" presId="urn:microsoft.com/office/officeart/2005/8/layout/hierarchy1"/>
    <dgm:cxn modelId="{F1D73AF4-B817-4160-BE3F-4EEBA49CD7F2}" type="presParOf" srcId="{E5734642-2569-4778-9C0C-5E83B8CCECF8}" destId="{75C10A47-85A4-44E5-840E-42A276B793AC}" srcOrd="1" destOrd="0" presId="urn:microsoft.com/office/officeart/2005/8/layout/hierarchy1"/>
    <dgm:cxn modelId="{2823032E-375B-4B3F-A217-5D19B4E09341}" type="presParOf" srcId="{9987BA7F-48EC-4C46-B896-E248A1022074}" destId="{0DE98379-E99C-46C1-BD50-999882A5C0D1}" srcOrd="2" destOrd="0" presId="urn:microsoft.com/office/officeart/2005/8/layout/hierarchy1"/>
    <dgm:cxn modelId="{4EC0B4ED-B38F-4DC4-BE7B-9F5F4FE1CED6}" type="presParOf" srcId="{9987BA7F-48EC-4C46-B896-E248A1022074}" destId="{9B8EFD3F-782C-43FF-B054-84A59EE1E205}" srcOrd="3" destOrd="0" presId="urn:microsoft.com/office/officeart/2005/8/layout/hierarchy1"/>
    <dgm:cxn modelId="{A86760FF-625A-4D54-B08D-7AAD57A2B126}" type="presParOf" srcId="{9B8EFD3F-782C-43FF-B054-84A59EE1E205}" destId="{1F9BB91F-2B8D-4C06-B1BF-9A9AA9C7CBBB}" srcOrd="0" destOrd="0" presId="urn:microsoft.com/office/officeart/2005/8/layout/hierarchy1"/>
    <dgm:cxn modelId="{C9F4ECBE-1A58-449D-914F-A845D95F83A0}" type="presParOf" srcId="{1F9BB91F-2B8D-4C06-B1BF-9A9AA9C7CBBB}" destId="{63D9C4BA-1F9B-443C-BDC7-A6D2C46B2A16}" srcOrd="0" destOrd="0" presId="urn:microsoft.com/office/officeart/2005/8/layout/hierarchy1"/>
    <dgm:cxn modelId="{D2B9ABBF-762C-41BA-A65C-123EC0AE1434}" type="presParOf" srcId="{1F9BB91F-2B8D-4C06-B1BF-9A9AA9C7CBBB}" destId="{15EED243-FFD4-4561-83D3-0FBFCED12B82}" srcOrd="1" destOrd="0" presId="urn:microsoft.com/office/officeart/2005/8/layout/hierarchy1"/>
    <dgm:cxn modelId="{BF824F54-E2A2-422D-A46A-65690ABB7799}" type="presParOf" srcId="{9B8EFD3F-782C-43FF-B054-84A59EE1E205}" destId="{542069AC-34D9-46FB-8CC4-BF28373734E1}" srcOrd="1" destOrd="0" presId="urn:microsoft.com/office/officeart/2005/8/layout/hierarchy1"/>
    <dgm:cxn modelId="{75B0114B-4019-4AF3-B66E-33689D96D561}" type="presParOf" srcId="{9987BA7F-48EC-4C46-B896-E248A1022074}" destId="{9C6206F1-1A68-4572-8462-D763C6B26639}" srcOrd="4" destOrd="0" presId="urn:microsoft.com/office/officeart/2005/8/layout/hierarchy1"/>
    <dgm:cxn modelId="{2C751A87-F72C-4EA6-85ED-83ACE68CBC78}" type="presParOf" srcId="{9987BA7F-48EC-4C46-B896-E248A1022074}" destId="{A89D6A9E-48F1-4822-849E-D3EA76AF65A9}" srcOrd="5" destOrd="0" presId="urn:microsoft.com/office/officeart/2005/8/layout/hierarchy1"/>
    <dgm:cxn modelId="{32D74A25-A016-41DA-BEAC-DA4E1CF7A5FB}" type="presParOf" srcId="{A89D6A9E-48F1-4822-849E-D3EA76AF65A9}" destId="{6A2EDF3D-EC28-4036-99D6-9782C0E71EB1}" srcOrd="0" destOrd="0" presId="urn:microsoft.com/office/officeart/2005/8/layout/hierarchy1"/>
    <dgm:cxn modelId="{8412657E-6A3A-4FC4-A4E4-64D24D18532A}" type="presParOf" srcId="{6A2EDF3D-EC28-4036-99D6-9782C0E71EB1}" destId="{D1D5493A-43C2-4A90-9377-5FD08F3A5944}" srcOrd="0" destOrd="0" presId="urn:microsoft.com/office/officeart/2005/8/layout/hierarchy1"/>
    <dgm:cxn modelId="{101D01B8-2BF5-4950-9ED8-5E128DC7F135}" type="presParOf" srcId="{6A2EDF3D-EC28-4036-99D6-9782C0E71EB1}" destId="{7ABE081A-4A10-4729-BDE3-B0FCE4551796}" srcOrd="1" destOrd="0" presId="urn:microsoft.com/office/officeart/2005/8/layout/hierarchy1"/>
    <dgm:cxn modelId="{21FDEC71-43F7-4789-9A75-D3E29A3301BE}" type="presParOf" srcId="{A89D6A9E-48F1-4822-849E-D3EA76AF65A9}" destId="{4E2806E6-AD3B-4F73-8E54-069865B46F9E}" srcOrd="1" destOrd="0" presId="urn:microsoft.com/office/officeart/2005/8/layout/hierarchy1"/>
  </dgm:cxnLst>
  <dgm:bg/>
  <dgm:whole/>
</dgm:dataModel>
</file>

<file path=ppt/diagrams/data9.xml><?xml version="1.0" encoding="utf-8"?>
<dgm:dataModel xmlns:dgm="http://schemas.openxmlformats.org/drawingml/2006/diagram" xmlns:a="http://schemas.openxmlformats.org/drawingml/2006/main">
  <dgm:ptLst>
    <dgm:pt modelId="{E8814971-A52D-4238-B8B3-41794E140C1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3B86AF8B-1A18-4786-A17D-48D54A6CDC19}">
      <dgm:prSet phldrT="[Metin]"/>
      <dgm:spPr/>
      <dgm:t>
        <a:bodyPr/>
        <a:lstStyle/>
        <a:p>
          <a:r>
            <a:rPr lang="tr-TR" dirty="0" smtClean="0"/>
            <a:t>Cinsiyetçilik</a:t>
          </a:r>
          <a:endParaRPr lang="tr-TR" dirty="0"/>
        </a:p>
      </dgm:t>
    </dgm:pt>
    <dgm:pt modelId="{2CE293D1-A24C-4CCC-82C0-03F4A2189D08}" type="parTrans" cxnId="{E480F3A4-DABD-47B9-8059-F1B9DE6C50EC}">
      <dgm:prSet/>
      <dgm:spPr/>
      <dgm:t>
        <a:bodyPr/>
        <a:lstStyle/>
        <a:p>
          <a:endParaRPr lang="tr-TR"/>
        </a:p>
      </dgm:t>
    </dgm:pt>
    <dgm:pt modelId="{62056FB3-4915-4346-8A39-F3E73E129D58}" type="sibTrans" cxnId="{E480F3A4-DABD-47B9-8059-F1B9DE6C50EC}">
      <dgm:prSet/>
      <dgm:spPr/>
      <dgm:t>
        <a:bodyPr/>
        <a:lstStyle/>
        <a:p>
          <a:endParaRPr lang="tr-TR"/>
        </a:p>
      </dgm:t>
    </dgm:pt>
    <dgm:pt modelId="{D578019D-F0C0-4AC0-A3EA-43563D5A9D60}">
      <dgm:prSet phldrT="[Metin]"/>
      <dgm:spPr/>
      <dgm:t>
        <a:bodyPr/>
        <a:lstStyle/>
        <a:p>
          <a:r>
            <a:rPr lang="tr-TR" dirty="0" smtClean="0"/>
            <a:t>Irkçılık</a:t>
          </a:r>
          <a:endParaRPr lang="tr-TR" dirty="0"/>
        </a:p>
      </dgm:t>
    </dgm:pt>
    <dgm:pt modelId="{B3180902-BAF5-49B0-A7D0-B89D85E7DAEA}" type="parTrans" cxnId="{2958B9AD-7A63-4239-A308-B3D3DA7BD992}">
      <dgm:prSet/>
      <dgm:spPr/>
      <dgm:t>
        <a:bodyPr/>
        <a:lstStyle/>
        <a:p>
          <a:endParaRPr lang="tr-TR"/>
        </a:p>
      </dgm:t>
    </dgm:pt>
    <dgm:pt modelId="{E84034D0-86DD-4B4F-9919-064C2649023F}" type="sibTrans" cxnId="{2958B9AD-7A63-4239-A308-B3D3DA7BD992}">
      <dgm:prSet/>
      <dgm:spPr/>
      <dgm:t>
        <a:bodyPr/>
        <a:lstStyle/>
        <a:p>
          <a:endParaRPr lang="tr-TR"/>
        </a:p>
      </dgm:t>
    </dgm:pt>
    <dgm:pt modelId="{DAF8DB78-9CEC-4F4D-A286-697AB152C68B}">
      <dgm:prSet phldrT="[Metin]"/>
      <dgm:spPr/>
      <dgm:t>
        <a:bodyPr/>
        <a:lstStyle/>
        <a:p>
          <a:r>
            <a:rPr lang="tr-TR" dirty="0" smtClean="0"/>
            <a:t>Yaşçılık</a:t>
          </a:r>
          <a:endParaRPr lang="tr-TR" dirty="0"/>
        </a:p>
      </dgm:t>
    </dgm:pt>
    <dgm:pt modelId="{28F1AD4E-2583-4BEF-95E3-0F48E3AE6C84}" type="parTrans" cxnId="{863B0968-9042-494F-BFA3-28D690D3C8AD}">
      <dgm:prSet/>
      <dgm:spPr/>
      <dgm:t>
        <a:bodyPr/>
        <a:lstStyle/>
        <a:p>
          <a:endParaRPr lang="tr-TR"/>
        </a:p>
      </dgm:t>
    </dgm:pt>
    <dgm:pt modelId="{E04D045E-8C38-4ED7-A0C2-EECFCE04E392}" type="sibTrans" cxnId="{863B0968-9042-494F-BFA3-28D690D3C8AD}">
      <dgm:prSet/>
      <dgm:spPr/>
      <dgm:t>
        <a:bodyPr/>
        <a:lstStyle/>
        <a:p>
          <a:endParaRPr lang="tr-TR"/>
        </a:p>
      </dgm:t>
    </dgm:pt>
    <dgm:pt modelId="{1DF48064-EEAF-46C3-A6F1-86123D7384F0}">
      <dgm:prSet phldrT="[Metin]"/>
      <dgm:spPr/>
      <dgm:t>
        <a:bodyPr/>
        <a:lstStyle/>
        <a:p>
          <a:r>
            <a:rPr lang="tr-TR" dirty="0" smtClean="0"/>
            <a:t>Eşcinsellik</a:t>
          </a:r>
          <a:endParaRPr lang="tr-TR" dirty="0"/>
        </a:p>
      </dgm:t>
    </dgm:pt>
    <dgm:pt modelId="{F9C8EDE3-44F8-48DA-8066-4801237ECA4E}" type="parTrans" cxnId="{F6F32507-81DF-4306-BDDB-75B3DA14CE8C}">
      <dgm:prSet/>
      <dgm:spPr/>
      <dgm:t>
        <a:bodyPr/>
        <a:lstStyle/>
        <a:p>
          <a:endParaRPr lang="tr-TR"/>
        </a:p>
      </dgm:t>
    </dgm:pt>
    <dgm:pt modelId="{827DD026-9F74-4D85-B3A0-B68915516712}" type="sibTrans" cxnId="{F6F32507-81DF-4306-BDDB-75B3DA14CE8C}">
      <dgm:prSet/>
      <dgm:spPr/>
      <dgm:t>
        <a:bodyPr/>
        <a:lstStyle/>
        <a:p>
          <a:endParaRPr lang="tr-TR"/>
        </a:p>
      </dgm:t>
    </dgm:pt>
    <dgm:pt modelId="{3711192B-68CF-4CDF-BB63-C165E6E09C0F}">
      <dgm:prSet phldrT="[Metin]"/>
      <dgm:spPr/>
      <dgm:t>
        <a:bodyPr/>
        <a:lstStyle/>
        <a:p>
          <a:r>
            <a:rPr lang="tr-TR" dirty="0" smtClean="0"/>
            <a:t>Engellilik</a:t>
          </a:r>
          <a:endParaRPr lang="tr-TR" dirty="0"/>
        </a:p>
      </dgm:t>
    </dgm:pt>
    <dgm:pt modelId="{0DB6EBC0-E238-4B33-8B44-52DD86F5057C}" type="parTrans" cxnId="{3FD9A221-A34B-4D10-9CE6-CB0AA2BEAE72}">
      <dgm:prSet/>
      <dgm:spPr/>
      <dgm:t>
        <a:bodyPr/>
        <a:lstStyle/>
        <a:p>
          <a:endParaRPr lang="tr-TR"/>
        </a:p>
      </dgm:t>
    </dgm:pt>
    <dgm:pt modelId="{808452C9-944D-457F-955F-6BAFAA65F71C}" type="sibTrans" cxnId="{3FD9A221-A34B-4D10-9CE6-CB0AA2BEAE72}">
      <dgm:prSet/>
      <dgm:spPr/>
      <dgm:t>
        <a:bodyPr/>
        <a:lstStyle/>
        <a:p>
          <a:endParaRPr lang="tr-TR"/>
        </a:p>
      </dgm:t>
    </dgm:pt>
    <dgm:pt modelId="{4A270F8D-1EB4-41D5-80D4-CE0EA16FABD7}" type="pres">
      <dgm:prSet presAssocID="{E8814971-A52D-4238-B8B3-41794E140C15}" presName="cycle" presStyleCnt="0">
        <dgm:presLayoutVars>
          <dgm:dir/>
          <dgm:resizeHandles val="exact"/>
        </dgm:presLayoutVars>
      </dgm:prSet>
      <dgm:spPr/>
      <dgm:t>
        <a:bodyPr/>
        <a:lstStyle/>
        <a:p>
          <a:endParaRPr lang="tr-TR"/>
        </a:p>
      </dgm:t>
    </dgm:pt>
    <dgm:pt modelId="{04E4A7B4-77CF-479E-A81E-B76B02E6FA65}" type="pres">
      <dgm:prSet presAssocID="{3B86AF8B-1A18-4786-A17D-48D54A6CDC19}" presName="node" presStyleLbl="node1" presStyleIdx="0" presStyleCnt="5">
        <dgm:presLayoutVars>
          <dgm:bulletEnabled val="1"/>
        </dgm:presLayoutVars>
      </dgm:prSet>
      <dgm:spPr/>
      <dgm:t>
        <a:bodyPr/>
        <a:lstStyle/>
        <a:p>
          <a:endParaRPr lang="tr-TR"/>
        </a:p>
      </dgm:t>
    </dgm:pt>
    <dgm:pt modelId="{86A4CC48-DFC9-4CFB-AD9E-F8C800B464EC}" type="pres">
      <dgm:prSet presAssocID="{62056FB3-4915-4346-8A39-F3E73E129D58}" presName="sibTrans" presStyleLbl="sibTrans2D1" presStyleIdx="0" presStyleCnt="5"/>
      <dgm:spPr/>
      <dgm:t>
        <a:bodyPr/>
        <a:lstStyle/>
        <a:p>
          <a:endParaRPr lang="tr-TR"/>
        </a:p>
      </dgm:t>
    </dgm:pt>
    <dgm:pt modelId="{8D1219FB-FFEB-4B86-9CDA-A649EDAF5178}" type="pres">
      <dgm:prSet presAssocID="{62056FB3-4915-4346-8A39-F3E73E129D58}" presName="connectorText" presStyleLbl="sibTrans2D1" presStyleIdx="0" presStyleCnt="5"/>
      <dgm:spPr/>
      <dgm:t>
        <a:bodyPr/>
        <a:lstStyle/>
        <a:p>
          <a:endParaRPr lang="tr-TR"/>
        </a:p>
      </dgm:t>
    </dgm:pt>
    <dgm:pt modelId="{832BD882-74DC-4D20-B4E0-7AF1504E9E3D}" type="pres">
      <dgm:prSet presAssocID="{D578019D-F0C0-4AC0-A3EA-43563D5A9D60}" presName="node" presStyleLbl="node1" presStyleIdx="1" presStyleCnt="5">
        <dgm:presLayoutVars>
          <dgm:bulletEnabled val="1"/>
        </dgm:presLayoutVars>
      </dgm:prSet>
      <dgm:spPr/>
      <dgm:t>
        <a:bodyPr/>
        <a:lstStyle/>
        <a:p>
          <a:endParaRPr lang="tr-TR"/>
        </a:p>
      </dgm:t>
    </dgm:pt>
    <dgm:pt modelId="{50DB84EB-B83E-4DA5-BF5D-F7344BBDD72A}" type="pres">
      <dgm:prSet presAssocID="{E84034D0-86DD-4B4F-9919-064C2649023F}" presName="sibTrans" presStyleLbl="sibTrans2D1" presStyleIdx="1" presStyleCnt="5"/>
      <dgm:spPr/>
      <dgm:t>
        <a:bodyPr/>
        <a:lstStyle/>
        <a:p>
          <a:endParaRPr lang="tr-TR"/>
        </a:p>
      </dgm:t>
    </dgm:pt>
    <dgm:pt modelId="{E276243A-6548-41D9-BC36-58466BDC9A64}" type="pres">
      <dgm:prSet presAssocID="{E84034D0-86DD-4B4F-9919-064C2649023F}" presName="connectorText" presStyleLbl="sibTrans2D1" presStyleIdx="1" presStyleCnt="5"/>
      <dgm:spPr/>
      <dgm:t>
        <a:bodyPr/>
        <a:lstStyle/>
        <a:p>
          <a:endParaRPr lang="tr-TR"/>
        </a:p>
      </dgm:t>
    </dgm:pt>
    <dgm:pt modelId="{8F123C1D-90AE-49DB-A89B-9FDB93B3052A}" type="pres">
      <dgm:prSet presAssocID="{DAF8DB78-9CEC-4F4D-A286-697AB152C68B}" presName="node" presStyleLbl="node1" presStyleIdx="2" presStyleCnt="5">
        <dgm:presLayoutVars>
          <dgm:bulletEnabled val="1"/>
        </dgm:presLayoutVars>
      </dgm:prSet>
      <dgm:spPr/>
      <dgm:t>
        <a:bodyPr/>
        <a:lstStyle/>
        <a:p>
          <a:endParaRPr lang="tr-TR"/>
        </a:p>
      </dgm:t>
    </dgm:pt>
    <dgm:pt modelId="{7CDED830-556F-4A62-A06B-449E27D24F35}" type="pres">
      <dgm:prSet presAssocID="{E04D045E-8C38-4ED7-A0C2-EECFCE04E392}" presName="sibTrans" presStyleLbl="sibTrans2D1" presStyleIdx="2" presStyleCnt="5"/>
      <dgm:spPr/>
      <dgm:t>
        <a:bodyPr/>
        <a:lstStyle/>
        <a:p>
          <a:endParaRPr lang="tr-TR"/>
        </a:p>
      </dgm:t>
    </dgm:pt>
    <dgm:pt modelId="{1C30737D-2390-4315-86BD-88EBFAA8A2E2}" type="pres">
      <dgm:prSet presAssocID="{E04D045E-8C38-4ED7-A0C2-EECFCE04E392}" presName="connectorText" presStyleLbl="sibTrans2D1" presStyleIdx="2" presStyleCnt="5"/>
      <dgm:spPr/>
      <dgm:t>
        <a:bodyPr/>
        <a:lstStyle/>
        <a:p>
          <a:endParaRPr lang="tr-TR"/>
        </a:p>
      </dgm:t>
    </dgm:pt>
    <dgm:pt modelId="{DEB2FB5E-7760-4761-96FB-50163B328833}" type="pres">
      <dgm:prSet presAssocID="{1DF48064-EEAF-46C3-A6F1-86123D7384F0}" presName="node" presStyleLbl="node1" presStyleIdx="3" presStyleCnt="5">
        <dgm:presLayoutVars>
          <dgm:bulletEnabled val="1"/>
        </dgm:presLayoutVars>
      </dgm:prSet>
      <dgm:spPr/>
      <dgm:t>
        <a:bodyPr/>
        <a:lstStyle/>
        <a:p>
          <a:endParaRPr lang="tr-TR"/>
        </a:p>
      </dgm:t>
    </dgm:pt>
    <dgm:pt modelId="{446D226A-629A-4A79-BF9F-4491D3D36E93}" type="pres">
      <dgm:prSet presAssocID="{827DD026-9F74-4D85-B3A0-B68915516712}" presName="sibTrans" presStyleLbl="sibTrans2D1" presStyleIdx="3" presStyleCnt="5"/>
      <dgm:spPr/>
      <dgm:t>
        <a:bodyPr/>
        <a:lstStyle/>
        <a:p>
          <a:endParaRPr lang="tr-TR"/>
        </a:p>
      </dgm:t>
    </dgm:pt>
    <dgm:pt modelId="{D3C1E871-832A-4916-AF21-C0602EE64583}" type="pres">
      <dgm:prSet presAssocID="{827DD026-9F74-4D85-B3A0-B68915516712}" presName="connectorText" presStyleLbl="sibTrans2D1" presStyleIdx="3" presStyleCnt="5"/>
      <dgm:spPr/>
      <dgm:t>
        <a:bodyPr/>
        <a:lstStyle/>
        <a:p>
          <a:endParaRPr lang="tr-TR"/>
        </a:p>
      </dgm:t>
    </dgm:pt>
    <dgm:pt modelId="{02BB47C5-E324-4408-88A2-9F902E5D2208}" type="pres">
      <dgm:prSet presAssocID="{3711192B-68CF-4CDF-BB63-C165E6E09C0F}" presName="node" presStyleLbl="node1" presStyleIdx="4" presStyleCnt="5">
        <dgm:presLayoutVars>
          <dgm:bulletEnabled val="1"/>
        </dgm:presLayoutVars>
      </dgm:prSet>
      <dgm:spPr/>
      <dgm:t>
        <a:bodyPr/>
        <a:lstStyle/>
        <a:p>
          <a:endParaRPr lang="tr-TR"/>
        </a:p>
      </dgm:t>
    </dgm:pt>
    <dgm:pt modelId="{6728EF34-4EAA-4D7A-8420-DBBFFCE60129}" type="pres">
      <dgm:prSet presAssocID="{808452C9-944D-457F-955F-6BAFAA65F71C}" presName="sibTrans" presStyleLbl="sibTrans2D1" presStyleIdx="4" presStyleCnt="5"/>
      <dgm:spPr/>
      <dgm:t>
        <a:bodyPr/>
        <a:lstStyle/>
        <a:p>
          <a:endParaRPr lang="tr-TR"/>
        </a:p>
      </dgm:t>
    </dgm:pt>
    <dgm:pt modelId="{22EDF19C-8EF6-4124-9DC6-4B799CEDCFD3}" type="pres">
      <dgm:prSet presAssocID="{808452C9-944D-457F-955F-6BAFAA65F71C}" presName="connectorText" presStyleLbl="sibTrans2D1" presStyleIdx="4" presStyleCnt="5"/>
      <dgm:spPr/>
      <dgm:t>
        <a:bodyPr/>
        <a:lstStyle/>
        <a:p>
          <a:endParaRPr lang="tr-TR"/>
        </a:p>
      </dgm:t>
    </dgm:pt>
  </dgm:ptLst>
  <dgm:cxnLst>
    <dgm:cxn modelId="{3FD9A221-A34B-4D10-9CE6-CB0AA2BEAE72}" srcId="{E8814971-A52D-4238-B8B3-41794E140C15}" destId="{3711192B-68CF-4CDF-BB63-C165E6E09C0F}" srcOrd="4" destOrd="0" parTransId="{0DB6EBC0-E238-4B33-8B44-52DD86F5057C}" sibTransId="{808452C9-944D-457F-955F-6BAFAA65F71C}"/>
    <dgm:cxn modelId="{26227128-98A0-4227-8B10-422EA3F08326}" type="presOf" srcId="{3B86AF8B-1A18-4786-A17D-48D54A6CDC19}" destId="{04E4A7B4-77CF-479E-A81E-B76B02E6FA65}" srcOrd="0" destOrd="0" presId="urn:microsoft.com/office/officeart/2005/8/layout/cycle2"/>
    <dgm:cxn modelId="{F6F32507-81DF-4306-BDDB-75B3DA14CE8C}" srcId="{E8814971-A52D-4238-B8B3-41794E140C15}" destId="{1DF48064-EEAF-46C3-A6F1-86123D7384F0}" srcOrd="3" destOrd="0" parTransId="{F9C8EDE3-44F8-48DA-8066-4801237ECA4E}" sibTransId="{827DD026-9F74-4D85-B3A0-B68915516712}"/>
    <dgm:cxn modelId="{7CFF018C-7B18-4C93-9B78-95910FF39CA1}" type="presOf" srcId="{E8814971-A52D-4238-B8B3-41794E140C15}" destId="{4A270F8D-1EB4-41D5-80D4-CE0EA16FABD7}" srcOrd="0" destOrd="0" presId="urn:microsoft.com/office/officeart/2005/8/layout/cycle2"/>
    <dgm:cxn modelId="{9FDE6DE0-9381-4AA3-A631-ACD63B2A26AC}" type="presOf" srcId="{E84034D0-86DD-4B4F-9919-064C2649023F}" destId="{E276243A-6548-41D9-BC36-58466BDC9A64}" srcOrd="1" destOrd="0" presId="urn:microsoft.com/office/officeart/2005/8/layout/cycle2"/>
    <dgm:cxn modelId="{E480F3A4-DABD-47B9-8059-F1B9DE6C50EC}" srcId="{E8814971-A52D-4238-B8B3-41794E140C15}" destId="{3B86AF8B-1A18-4786-A17D-48D54A6CDC19}" srcOrd="0" destOrd="0" parTransId="{2CE293D1-A24C-4CCC-82C0-03F4A2189D08}" sibTransId="{62056FB3-4915-4346-8A39-F3E73E129D58}"/>
    <dgm:cxn modelId="{BA690C3C-7965-4D0C-9000-197964CFA3C9}" type="presOf" srcId="{1DF48064-EEAF-46C3-A6F1-86123D7384F0}" destId="{DEB2FB5E-7760-4761-96FB-50163B328833}" srcOrd="0" destOrd="0" presId="urn:microsoft.com/office/officeart/2005/8/layout/cycle2"/>
    <dgm:cxn modelId="{863B0968-9042-494F-BFA3-28D690D3C8AD}" srcId="{E8814971-A52D-4238-B8B3-41794E140C15}" destId="{DAF8DB78-9CEC-4F4D-A286-697AB152C68B}" srcOrd="2" destOrd="0" parTransId="{28F1AD4E-2583-4BEF-95E3-0F48E3AE6C84}" sibTransId="{E04D045E-8C38-4ED7-A0C2-EECFCE04E392}"/>
    <dgm:cxn modelId="{BC024188-249D-4FDE-B720-9D98E0545C5F}" type="presOf" srcId="{E04D045E-8C38-4ED7-A0C2-EECFCE04E392}" destId="{7CDED830-556F-4A62-A06B-449E27D24F35}" srcOrd="0" destOrd="0" presId="urn:microsoft.com/office/officeart/2005/8/layout/cycle2"/>
    <dgm:cxn modelId="{4ADB0EF0-F4EE-44AC-AD71-426D4E2AF7F5}" type="presOf" srcId="{808452C9-944D-457F-955F-6BAFAA65F71C}" destId="{22EDF19C-8EF6-4124-9DC6-4B799CEDCFD3}" srcOrd="1" destOrd="0" presId="urn:microsoft.com/office/officeart/2005/8/layout/cycle2"/>
    <dgm:cxn modelId="{7776E7D2-B65B-4595-83C6-34184A9324FB}" type="presOf" srcId="{827DD026-9F74-4D85-B3A0-B68915516712}" destId="{D3C1E871-832A-4916-AF21-C0602EE64583}" srcOrd="1" destOrd="0" presId="urn:microsoft.com/office/officeart/2005/8/layout/cycle2"/>
    <dgm:cxn modelId="{E47A2CBD-0398-4EFE-A353-CE1A2AE30887}" type="presOf" srcId="{827DD026-9F74-4D85-B3A0-B68915516712}" destId="{446D226A-629A-4A79-BF9F-4491D3D36E93}" srcOrd="0" destOrd="0" presId="urn:microsoft.com/office/officeart/2005/8/layout/cycle2"/>
    <dgm:cxn modelId="{5E2DEB3E-810D-478D-8F1C-38B8F0DE9841}" type="presOf" srcId="{3711192B-68CF-4CDF-BB63-C165E6E09C0F}" destId="{02BB47C5-E324-4408-88A2-9F902E5D2208}" srcOrd="0" destOrd="0" presId="urn:microsoft.com/office/officeart/2005/8/layout/cycle2"/>
    <dgm:cxn modelId="{996C095C-22C0-494C-85F4-29BC1088E159}" type="presOf" srcId="{E84034D0-86DD-4B4F-9919-064C2649023F}" destId="{50DB84EB-B83E-4DA5-BF5D-F7344BBDD72A}" srcOrd="0" destOrd="0" presId="urn:microsoft.com/office/officeart/2005/8/layout/cycle2"/>
    <dgm:cxn modelId="{2958B9AD-7A63-4239-A308-B3D3DA7BD992}" srcId="{E8814971-A52D-4238-B8B3-41794E140C15}" destId="{D578019D-F0C0-4AC0-A3EA-43563D5A9D60}" srcOrd="1" destOrd="0" parTransId="{B3180902-BAF5-49B0-A7D0-B89D85E7DAEA}" sibTransId="{E84034D0-86DD-4B4F-9919-064C2649023F}"/>
    <dgm:cxn modelId="{0CE9C281-4B64-4670-B908-057393A31EBA}" type="presOf" srcId="{62056FB3-4915-4346-8A39-F3E73E129D58}" destId="{8D1219FB-FFEB-4B86-9CDA-A649EDAF5178}" srcOrd="1" destOrd="0" presId="urn:microsoft.com/office/officeart/2005/8/layout/cycle2"/>
    <dgm:cxn modelId="{0DDB2ABD-BA59-425E-8514-871783C6E7DA}" type="presOf" srcId="{808452C9-944D-457F-955F-6BAFAA65F71C}" destId="{6728EF34-4EAA-4D7A-8420-DBBFFCE60129}" srcOrd="0" destOrd="0" presId="urn:microsoft.com/office/officeart/2005/8/layout/cycle2"/>
    <dgm:cxn modelId="{FDE26D62-01E7-491D-A522-5D30474CF732}" type="presOf" srcId="{62056FB3-4915-4346-8A39-F3E73E129D58}" destId="{86A4CC48-DFC9-4CFB-AD9E-F8C800B464EC}" srcOrd="0" destOrd="0" presId="urn:microsoft.com/office/officeart/2005/8/layout/cycle2"/>
    <dgm:cxn modelId="{D0DF81E7-6DF6-4594-A068-D441D9393789}" type="presOf" srcId="{DAF8DB78-9CEC-4F4D-A286-697AB152C68B}" destId="{8F123C1D-90AE-49DB-A89B-9FDB93B3052A}" srcOrd="0" destOrd="0" presId="urn:microsoft.com/office/officeart/2005/8/layout/cycle2"/>
    <dgm:cxn modelId="{E31DA17C-427F-4D21-AA4D-B41649826675}" type="presOf" srcId="{E04D045E-8C38-4ED7-A0C2-EECFCE04E392}" destId="{1C30737D-2390-4315-86BD-88EBFAA8A2E2}" srcOrd="1" destOrd="0" presId="urn:microsoft.com/office/officeart/2005/8/layout/cycle2"/>
    <dgm:cxn modelId="{51192C94-8262-488E-A6D6-E20DBE5E3FB8}" type="presOf" srcId="{D578019D-F0C0-4AC0-A3EA-43563D5A9D60}" destId="{832BD882-74DC-4D20-B4E0-7AF1504E9E3D}" srcOrd="0" destOrd="0" presId="urn:microsoft.com/office/officeart/2005/8/layout/cycle2"/>
    <dgm:cxn modelId="{50B811FB-8155-45B2-AAD8-C6D2658AA418}" type="presParOf" srcId="{4A270F8D-1EB4-41D5-80D4-CE0EA16FABD7}" destId="{04E4A7B4-77CF-479E-A81E-B76B02E6FA65}" srcOrd="0" destOrd="0" presId="urn:microsoft.com/office/officeart/2005/8/layout/cycle2"/>
    <dgm:cxn modelId="{19CA3813-B295-4EA7-98BB-D0B1AF58290D}" type="presParOf" srcId="{4A270F8D-1EB4-41D5-80D4-CE0EA16FABD7}" destId="{86A4CC48-DFC9-4CFB-AD9E-F8C800B464EC}" srcOrd="1" destOrd="0" presId="urn:microsoft.com/office/officeart/2005/8/layout/cycle2"/>
    <dgm:cxn modelId="{832B736D-4929-4109-8944-6D2049DFF22A}" type="presParOf" srcId="{86A4CC48-DFC9-4CFB-AD9E-F8C800B464EC}" destId="{8D1219FB-FFEB-4B86-9CDA-A649EDAF5178}" srcOrd="0" destOrd="0" presId="urn:microsoft.com/office/officeart/2005/8/layout/cycle2"/>
    <dgm:cxn modelId="{50191F04-C2E7-4855-A8AC-C255FED157DA}" type="presParOf" srcId="{4A270F8D-1EB4-41D5-80D4-CE0EA16FABD7}" destId="{832BD882-74DC-4D20-B4E0-7AF1504E9E3D}" srcOrd="2" destOrd="0" presId="urn:microsoft.com/office/officeart/2005/8/layout/cycle2"/>
    <dgm:cxn modelId="{B6EF323E-59D1-4979-94EA-02D8758D25C9}" type="presParOf" srcId="{4A270F8D-1EB4-41D5-80D4-CE0EA16FABD7}" destId="{50DB84EB-B83E-4DA5-BF5D-F7344BBDD72A}" srcOrd="3" destOrd="0" presId="urn:microsoft.com/office/officeart/2005/8/layout/cycle2"/>
    <dgm:cxn modelId="{018404EC-F57D-4687-8486-099389E6B34B}" type="presParOf" srcId="{50DB84EB-B83E-4DA5-BF5D-F7344BBDD72A}" destId="{E276243A-6548-41D9-BC36-58466BDC9A64}" srcOrd="0" destOrd="0" presId="urn:microsoft.com/office/officeart/2005/8/layout/cycle2"/>
    <dgm:cxn modelId="{9A02B4E1-F332-4C96-B86C-BB6D205D5C50}" type="presParOf" srcId="{4A270F8D-1EB4-41D5-80D4-CE0EA16FABD7}" destId="{8F123C1D-90AE-49DB-A89B-9FDB93B3052A}" srcOrd="4" destOrd="0" presId="urn:microsoft.com/office/officeart/2005/8/layout/cycle2"/>
    <dgm:cxn modelId="{9473F772-09E2-467D-933A-14259A52736A}" type="presParOf" srcId="{4A270F8D-1EB4-41D5-80D4-CE0EA16FABD7}" destId="{7CDED830-556F-4A62-A06B-449E27D24F35}" srcOrd="5" destOrd="0" presId="urn:microsoft.com/office/officeart/2005/8/layout/cycle2"/>
    <dgm:cxn modelId="{5E426E4A-17FF-4202-BA88-3749CEED9690}" type="presParOf" srcId="{7CDED830-556F-4A62-A06B-449E27D24F35}" destId="{1C30737D-2390-4315-86BD-88EBFAA8A2E2}" srcOrd="0" destOrd="0" presId="urn:microsoft.com/office/officeart/2005/8/layout/cycle2"/>
    <dgm:cxn modelId="{BA6223D2-5E76-41D8-8069-9A4FE22FC97F}" type="presParOf" srcId="{4A270F8D-1EB4-41D5-80D4-CE0EA16FABD7}" destId="{DEB2FB5E-7760-4761-96FB-50163B328833}" srcOrd="6" destOrd="0" presId="urn:microsoft.com/office/officeart/2005/8/layout/cycle2"/>
    <dgm:cxn modelId="{7A3BF65E-BEFB-413A-AB59-1ED6819350A5}" type="presParOf" srcId="{4A270F8D-1EB4-41D5-80D4-CE0EA16FABD7}" destId="{446D226A-629A-4A79-BF9F-4491D3D36E93}" srcOrd="7" destOrd="0" presId="urn:microsoft.com/office/officeart/2005/8/layout/cycle2"/>
    <dgm:cxn modelId="{4269E065-FC17-463F-BCF1-F51E31643661}" type="presParOf" srcId="{446D226A-629A-4A79-BF9F-4491D3D36E93}" destId="{D3C1E871-832A-4916-AF21-C0602EE64583}" srcOrd="0" destOrd="0" presId="urn:microsoft.com/office/officeart/2005/8/layout/cycle2"/>
    <dgm:cxn modelId="{732F639A-0E0B-4C6F-9738-F2AF3A791681}" type="presParOf" srcId="{4A270F8D-1EB4-41D5-80D4-CE0EA16FABD7}" destId="{02BB47C5-E324-4408-88A2-9F902E5D2208}" srcOrd="8" destOrd="0" presId="urn:microsoft.com/office/officeart/2005/8/layout/cycle2"/>
    <dgm:cxn modelId="{89378222-5924-4FB7-B71F-BD8D38043599}" type="presParOf" srcId="{4A270F8D-1EB4-41D5-80D4-CE0EA16FABD7}" destId="{6728EF34-4EAA-4D7A-8420-DBBFFCE60129}" srcOrd="9" destOrd="0" presId="urn:microsoft.com/office/officeart/2005/8/layout/cycle2"/>
    <dgm:cxn modelId="{2B4A357F-1EC2-485C-B364-A32D85E78DA2}" type="presParOf" srcId="{6728EF34-4EAA-4D7A-8420-DBBFFCE60129}" destId="{22EDF19C-8EF6-4124-9DC6-4B799CEDCFD3}"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29B71-7125-4905-A3B2-5EDC1F805262}" type="datetimeFigureOut">
              <a:rPr lang="tr-TR" smtClean="0"/>
              <a:pPr/>
              <a:t>14.05.2019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0CD73-7E3B-4C6E-9E9D-F84758B8C60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10AE3EA-F973-49D2-BE4B-D6593FC01540}" type="slidenum">
              <a:rPr lang="tr-TR" smtClean="0"/>
              <a:pPr/>
              <a:t>18</a:t>
            </a:fld>
            <a:endParaRPr lang="tr-TR"/>
          </a:p>
        </p:txBody>
      </p:sp>
    </p:spTree>
    <p:extLst>
      <p:ext uri="{BB962C8B-B14F-4D97-AF65-F5344CB8AC3E}">
        <p14:creationId xmlns="" xmlns:p14="http://schemas.microsoft.com/office/powerpoint/2010/main" val="82386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10AE3EA-F973-49D2-BE4B-D6593FC01540}" type="slidenum">
              <a:rPr lang="tr-TR" smtClean="0"/>
              <a:pPr/>
              <a:t>30</a:t>
            </a:fld>
            <a:endParaRPr lang="tr-TR"/>
          </a:p>
        </p:txBody>
      </p:sp>
    </p:spTree>
    <p:extLst>
      <p:ext uri="{BB962C8B-B14F-4D97-AF65-F5344CB8AC3E}">
        <p14:creationId xmlns="" xmlns:p14="http://schemas.microsoft.com/office/powerpoint/2010/main" val="12447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78563"/>
            <a:ext cx="2133600" cy="457200"/>
          </a:xfrm>
        </p:spPr>
        <p:txBody>
          <a:bodyPr/>
          <a:lstStyle>
            <a:lvl1pPr>
              <a:defRPr/>
            </a:lvl1pPr>
          </a:lstStyle>
          <a:p>
            <a:r>
              <a:rPr lang="tr-TR"/>
              <a:t>29 Mart 2008</a:t>
            </a:r>
          </a:p>
        </p:txBody>
      </p:sp>
      <p:sp>
        <p:nvSpPr>
          <p:cNvPr id="6" name="5 Altbilgi Yer Tutucusu"/>
          <p:cNvSpPr>
            <a:spLocks noGrp="1"/>
          </p:cNvSpPr>
          <p:nvPr>
            <p:ph type="ftr" sz="quarter" idx="11"/>
          </p:nvPr>
        </p:nvSpPr>
        <p:spPr>
          <a:xfrm>
            <a:off x="3124200" y="6278563"/>
            <a:ext cx="5486400" cy="457200"/>
          </a:xfrm>
        </p:spPr>
        <p:txBody>
          <a:bodyPr/>
          <a:lstStyle>
            <a:lvl1pPr>
              <a:defRPr/>
            </a:lvl1pPr>
          </a:lstStyle>
          <a:p>
            <a:r>
              <a:rPr lang="tr-TR"/>
              <a:t>Kız ve Erkek Çocukların Toplumsallaşması, Belma T. AKŞİT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225425"/>
            <a:ext cx="7705725" cy="863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42989" y="1304925"/>
            <a:ext cx="3776662" cy="48958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972051" y="1304925"/>
            <a:ext cx="3776663" cy="489585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83C0B994-0C64-4307-AF0D-9C0F31394FAC}" type="slidenum">
              <a:rPr lang="tr-TR" altLang="tr-TR"/>
              <a:pPr/>
              <a:t>‹#›</a:t>
            </a:fld>
            <a:endParaRPr lang="tr-TR" altLang="tr-TR"/>
          </a:p>
        </p:txBody>
      </p:sp>
    </p:spTree>
    <p:extLst>
      <p:ext uri="{BB962C8B-B14F-4D97-AF65-F5344CB8AC3E}">
        <p14:creationId xmlns="" xmlns:p14="http://schemas.microsoft.com/office/powerpoint/2010/main" val="15478423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images.search.yahoo.com/search/s%20embrace&amp;p=beautiful%20infants&amp;type=JPG&amp;oid=e1bf81d3ecf04042&amp;fusr=yourkrazynurse&amp;tit=Mother"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solidFill>
                  <a:srgbClr val="FF0000"/>
                </a:solidFill>
              </a:rPr>
              <a:t>TOPLUMSAL TABAKALAŞMA ve TOPLUMSAL HAREKETLİLİK</a:t>
            </a:r>
            <a:endParaRPr lang="tr-TR" dirty="0"/>
          </a:p>
        </p:txBody>
      </p:sp>
      <p:sp>
        <p:nvSpPr>
          <p:cNvPr id="4" name="3 İçerik Yer Tutucusu"/>
          <p:cNvSpPr>
            <a:spLocks noGrp="1"/>
          </p:cNvSpPr>
          <p:nvPr>
            <p:ph idx="1"/>
          </p:nvPr>
        </p:nvSpPr>
        <p:spPr>
          <a:xfrm>
            <a:off x="142844" y="1428736"/>
            <a:ext cx="9001156" cy="5143536"/>
          </a:xfrm>
        </p:spPr>
        <p:txBody>
          <a:bodyPr>
            <a:normAutofit lnSpcReduction="10000"/>
          </a:bodyPr>
          <a:lstStyle/>
          <a:p>
            <a:pPr algn="just">
              <a:buNone/>
            </a:pPr>
            <a:r>
              <a:rPr lang="tr-TR" dirty="0" smtClean="0">
                <a:solidFill>
                  <a:srgbClr val="FF0000"/>
                </a:solidFill>
              </a:rPr>
              <a:t> </a:t>
            </a:r>
          </a:p>
          <a:p>
            <a:pPr algn="just"/>
            <a:r>
              <a:rPr lang="tr-TR" dirty="0" smtClean="0">
                <a:solidFill>
                  <a:srgbClr val="FF0000"/>
                </a:solidFill>
              </a:rPr>
              <a:t>Toplumsal Tabaka:  </a:t>
            </a:r>
            <a:r>
              <a:rPr lang="tr-TR" dirty="0" smtClean="0"/>
              <a:t>Yaşam düzeyi bakımından benzer durumda olan insanların oluşturduğu bütünlüğe denir.  </a:t>
            </a:r>
          </a:p>
          <a:p>
            <a:pPr algn="just"/>
            <a:r>
              <a:rPr lang="tr-TR" dirty="0" smtClean="0"/>
              <a:t>Aynı sosyal tabakayı paylaşan insanların ekonomik düzeyleri, makamları, servetleri, güçleri ve yaşam biçimi gibi bazı özellikleri yönünden birbirine yakındır. </a:t>
            </a:r>
          </a:p>
          <a:p>
            <a:pPr algn="just"/>
            <a:r>
              <a:rPr lang="tr-TR" dirty="0" smtClean="0">
                <a:solidFill>
                  <a:srgbClr val="FF0000"/>
                </a:solidFill>
              </a:rPr>
              <a:t>Toplumsal tabakalaşma; </a:t>
            </a:r>
            <a:r>
              <a:rPr lang="tr-TR" dirty="0" smtClean="0"/>
              <a:t>Toplumdaki farklı sosyal tabakaların hiyerarşik sıralanmasına denir.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ortacag_avrupasinda_sosyal_siniflar"/>
          <p:cNvPicPr>
            <a:picLocks noChangeAspect="1" noChangeArrowheads="1"/>
          </p:cNvPicPr>
          <p:nvPr/>
        </p:nvPicPr>
        <p:blipFill>
          <a:blip r:embed="rId2"/>
          <a:srcRect/>
          <a:stretch>
            <a:fillRect/>
          </a:stretch>
        </p:blipFill>
        <p:spPr bwMode="auto">
          <a:xfrm>
            <a:off x="2667000" y="304800"/>
            <a:ext cx="6248400" cy="6248400"/>
          </a:xfrm>
          <a:prstGeom prst="rect">
            <a:avLst/>
          </a:prstGeom>
          <a:noFill/>
        </p:spPr>
      </p:pic>
      <p:pic>
        <p:nvPicPr>
          <p:cNvPr id="15365" name="Picture 5" descr="8CIO9"/>
          <p:cNvPicPr>
            <a:picLocks noChangeAspect="1" noChangeArrowheads="1"/>
          </p:cNvPicPr>
          <p:nvPr/>
        </p:nvPicPr>
        <p:blipFill>
          <a:blip r:embed="rId3"/>
          <a:srcRect/>
          <a:stretch>
            <a:fillRect/>
          </a:stretch>
        </p:blipFill>
        <p:spPr bwMode="auto">
          <a:xfrm>
            <a:off x="152400" y="2438400"/>
            <a:ext cx="2362200" cy="4038600"/>
          </a:xfrm>
          <a:prstGeom prst="rect">
            <a:avLst/>
          </a:prstGeom>
          <a:noFill/>
        </p:spPr>
      </p:pic>
      <p:sp>
        <p:nvSpPr>
          <p:cNvPr id="15366" name="Text Box 6"/>
          <p:cNvSpPr txBox="1">
            <a:spLocks noChangeArrowheads="1"/>
          </p:cNvSpPr>
          <p:nvPr/>
        </p:nvSpPr>
        <p:spPr bwMode="auto">
          <a:xfrm>
            <a:off x="152400" y="533400"/>
            <a:ext cx="2362200" cy="1190625"/>
          </a:xfrm>
          <a:prstGeom prst="rect">
            <a:avLst/>
          </a:prstGeom>
          <a:solidFill>
            <a:srgbClr val="FFFF00"/>
          </a:solidFill>
          <a:ln w="9525">
            <a:noFill/>
            <a:miter lim="800000"/>
            <a:headEnd/>
            <a:tailEnd/>
          </a:ln>
          <a:effectLst/>
        </p:spPr>
        <p:txBody>
          <a:bodyPr>
            <a:spAutoFit/>
          </a:bodyPr>
          <a:lstStyle/>
          <a:p>
            <a:pPr>
              <a:spcBef>
                <a:spcPct val="50000"/>
              </a:spcBef>
            </a:pPr>
            <a:r>
              <a:rPr lang="tr-TR" b="1">
                <a:solidFill>
                  <a:srgbClr val="FF3300"/>
                </a:solidFill>
              </a:rPr>
              <a:t>ORTA ÇAĞ AVRUPASI FEODELİTE</a:t>
            </a:r>
            <a:br>
              <a:rPr lang="tr-TR" b="1">
                <a:solidFill>
                  <a:srgbClr val="FF3300"/>
                </a:solidFill>
              </a:rPr>
            </a:br>
            <a:r>
              <a:rPr lang="tr-TR" b="1">
                <a:solidFill>
                  <a:srgbClr val="FF3300"/>
                </a:solidFill>
              </a:rPr>
              <a:t>ZÜMRE SİSTEMİ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inif_temelli_tabakalasma_piramid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zennn"/>
          <p:cNvPicPr>
            <a:picLocks noChangeAspect="1" noChangeArrowheads="1"/>
          </p:cNvPicPr>
          <p:nvPr/>
        </p:nvPicPr>
        <p:blipFill>
          <a:blip r:embed="rId2"/>
          <a:srcRect/>
          <a:stretch>
            <a:fillRect/>
          </a:stretch>
        </p:blipFill>
        <p:spPr bwMode="auto">
          <a:xfrm>
            <a:off x="0" y="0"/>
            <a:ext cx="4500562" cy="4286256"/>
          </a:xfrm>
          <a:prstGeom prst="rect">
            <a:avLst/>
          </a:prstGeom>
          <a:noFill/>
        </p:spPr>
      </p:pic>
      <p:pic>
        <p:nvPicPr>
          <p:cNvPr id="11269" name="Picture 5" descr="krek"/>
          <p:cNvPicPr>
            <a:picLocks noChangeAspect="1" noChangeArrowheads="1"/>
          </p:cNvPicPr>
          <p:nvPr/>
        </p:nvPicPr>
        <p:blipFill>
          <a:blip r:embed="rId3"/>
          <a:srcRect/>
          <a:stretch>
            <a:fillRect/>
          </a:stretch>
        </p:blipFill>
        <p:spPr bwMode="auto">
          <a:xfrm>
            <a:off x="4286248" y="2971800"/>
            <a:ext cx="4857752" cy="3886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828800" y="304800"/>
            <a:ext cx="5334000" cy="366713"/>
          </a:xfrm>
          <a:prstGeom prst="rect">
            <a:avLst/>
          </a:prstGeom>
          <a:solidFill>
            <a:srgbClr val="00FF00"/>
          </a:solidFill>
          <a:ln w="9525">
            <a:noFill/>
            <a:miter lim="800000"/>
            <a:headEnd/>
            <a:tailEnd/>
          </a:ln>
          <a:effectLst/>
        </p:spPr>
        <p:txBody>
          <a:bodyPr>
            <a:spAutoFit/>
          </a:bodyPr>
          <a:lstStyle/>
          <a:p>
            <a:pPr algn="ctr">
              <a:spcBef>
                <a:spcPct val="50000"/>
              </a:spcBef>
            </a:pPr>
            <a:r>
              <a:rPr lang="tr-TR" b="1">
                <a:solidFill>
                  <a:schemeClr val="accent2"/>
                </a:solidFill>
              </a:rPr>
              <a:t>TOPLUMSAL TABAKALAŞMA TÜRLERİ</a:t>
            </a:r>
          </a:p>
        </p:txBody>
      </p:sp>
      <p:sp>
        <p:nvSpPr>
          <p:cNvPr id="12293" name="Text Box 5"/>
          <p:cNvSpPr txBox="1">
            <a:spLocks noChangeArrowheads="1"/>
          </p:cNvSpPr>
          <p:nvPr/>
        </p:nvSpPr>
        <p:spPr bwMode="auto">
          <a:xfrm>
            <a:off x="914400" y="1905000"/>
            <a:ext cx="2286000" cy="1466850"/>
          </a:xfrm>
          <a:prstGeom prst="rect">
            <a:avLst/>
          </a:prstGeom>
          <a:solidFill>
            <a:srgbClr val="FF00FF"/>
          </a:solidFill>
          <a:ln w="9525">
            <a:noFill/>
            <a:miter lim="800000"/>
            <a:headEnd/>
            <a:tailEnd/>
          </a:ln>
          <a:effectLst/>
        </p:spPr>
        <p:txBody>
          <a:bodyPr>
            <a:spAutoFit/>
          </a:bodyPr>
          <a:lstStyle/>
          <a:p>
            <a:pPr>
              <a:spcBef>
                <a:spcPct val="50000"/>
              </a:spcBef>
            </a:pPr>
            <a:endParaRPr lang="tr-TR"/>
          </a:p>
          <a:p>
            <a:pPr algn="ctr">
              <a:spcBef>
                <a:spcPct val="50000"/>
              </a:spcBef>
            </a:pPr>
            <a:r>
              <a:rPr lang="tr-TR"/>
              <a:t> </a:t>
            </a:r>
            <a:r>
              <a:rPr lang="tr-TR" b="1"/>
              <a:t>KAPALI TABAKALAŞMA</a:t>
            </a:r>
          </a:p>
          <a:p>
            <a:pPr>
              <a:spcBef>
                <a:spcPct val="50000"/>
              </a:spcBef>
            </a:pPr>
            <a:endParaRPr lang="tr-TR"/>
          </a:p>
        </p:txBody>
      </p:sp>
      <p:sp>
        <p:nvSpPr>
          <p:cNvPr id="12294" name="Text Box 6"/>
          <p:cNvSpPr txBox="1">
            <a:spLocks noChangeArrowheads="1"/>
          </p:cNvSpPr>
          <p:nvPr/>
        </p:nvSpPr>
        <p:spPr bwMode="auto">
          <a:xfrm>
            <a:off x="3200400" y="2362200"/>
            <a:ext cx="2667000" cy="1054100"/>
          </a:xfrm>
          <a:prstGeom prst="rect">
            <a:avLst/>
          </a:prstGeom>
          <a:solidFill>
            <a:srgbClr val="FFFF99"/>
          </a:solidFill>
          <a:ln w="9525">
            <a:noFill/>
            <a:miter lim="800000"/>
            <a:headEnd/>
            <a:tailEnd/>
          </a:ln>
          <a:effectLst/>
        </p:spPr>
        <p:txBody>
          <a:bodyPr>
            <a:spAutoFit/>
          </a:bodyPr>
          <a:lstStyle/>
          <a:p>
            <a:pPr algn="ctr">
              <a:spcBef>
                <a:spcPct val="50000"/>
              </a:spcBef>
            </a:pPr>
            <a:r>
              <a:rPr lang="tr-TR" b="1"/>
              <a:t>YARI KAPALI TABAKALAŞMA</a:t>
            </a:r>
          </a:p>
          <a:p>
            <a:pPr>
              <a:spcBef>
                <a:spcPct val="50000"/>
              </a:spcBef>
            </a:pPr>
            <a:endParaRPr lang="tr-TR"/>
          </a:p>
        </p:txBody>
      </p:sp>
      <p:sp>
        <p:nvSpPr>
          <p:cNvPr id="12295" name="Text Box 7"/>
          <p:cNvSpPr txBox="1">
            <a:spLocks noChangeArrowheads="1"/>
          </p:cNvSpPr>
          <p:nvPr/>
        </p:nvSpPr>
        <p:spPr bwMode="auto">
          <a:xfrm>
            <a:off x="5867400" y="1981200"/>
            <a:ext cx="2209800" cy="1466850"/>
          </a:xfrm>
          <a:prstGeom prst="rect">
            <a:avLst/>
          </a:prstGeom>
          <a:solidFill>
            <a:srgbClr val="00FFFF"/>
          </a:solidFill>
          <a:ln w="9525">
            <a:noFill/>
            <a:miter lim="800000"/>
            <a:headEnd/>
            <a:tailEnd/>
          </a:ln>
          <a:effectLst/>
        </p:spPr>
        <p:txBody>
          <a:bodyPr>
            <a:spAutoFit/>
          </a:bodyPr>
          <a:lstStyle/>
          <a:p>
            <a:pPr>
              <a:spcBef>
                <a:spcPct val="50000"/>
              </a:spcBef>
            </a:pPr>
            <a:endParaRPr lang="tr-TR"/>
          </a:p>
          <a:p>
            <a:pPr algn="ctr">
              <a:spcBef>
                <a:spcPct val="50000"/>
              </a:spcBef>
            </a:pPr>
            <a:r>
              <a:rPr lang="tr-TR" b="1"/>
              <a:t>AÇIK SINIF TABAKALAŞMASI</a:t>
            </a:r>
          </a:p>
          <a:p>
            <a:pPr>
              <a:spcBef>
                <a:spcPct val="50000"/>
              </a:spcBef>
            </a:pPr>
            <a:endParaRPr lang="tr-TR"/>
          </a:p>
        </p:txBody>
      </p:sp>
      <p:sp>
        <p:nvSpPr>
          <p:cNvPr id="12296" name="Line 8"/>
          <p:cNvSpPr>
            <a:spLocks noChangeShapeType="1"/>
          </p:cNvSpPr>
          <p:nvPr/>
        </p:nvSpPr>
        <p:spPr bwMode="auto">
          <a:xfrm flipH="1">
            <a:off x="3200400" y="685800"/>
            <a:ext cx="1219200" cy="1219200"/>
          </a:xfrm>
          <a:prstGeom prst="line">
            <a:avLst/>
          </a:prstGeom>
          <a:noFill/>
          <a:ln w="50800">
            <a:solidFill>
              <a:srgbClr val="FF0000"/>
            </a:solidFill>
            <a:round/>
            <a:headEnd/>
            <a:tailEnd type="triangle" w="med" len="med"/>
          </a:ln>
          <a:effectLst/>
        </p:spPr>
        <p:txBody>
          <a:bodyPr/>
          <a:lstStyle/>
          <a:p>
            <a:endParaRPr lang="tr-TR"/>
          </a:p>
        </p:txBody>
      </p:sp>
      <p:sp>
        <p:nvSpPr>
          <p:cNvPr id="12297" name="Line 9"/>
          <p:cNvSpPr>
            <a:spLocks noChangeShapeType="1"/>
          </p:cNvSpPr>
          <p:nvPr/>
        </p:nvSpPr>
        <p:spPr bwMode="auto">
          <a:xfrm>
            <a:off x="4572000" y="685800"/>
            <a:ext cx="1295400" cy="1295400"/>
          </a:xfrm>
          <a:prstGeom prst="line">
            <a:avLst/>
          </a:prstGeom>
          <a:noFill/>
          <a:ln w="50800">
            <a:solidFill>
              <a:srgbClr val="FF0000"/>
            </a:solidFill>
            <a:round/>
            <a:headEnd/>
            <a:tailEnd type="triangle" w="med" len="med"/>
          </a:ln>
          <a:effectLst/>
        </p:spPr>
        <p:txBody>
          <a:bodyPr/>
          <a:lstStyle/>
          <a:p>
            <a:endParaRPr lang="tr-TR"/>
          </a:p>
        </p:txBody>
      </p:sp>
      <p:sp>
        <p:nvSpPr>
          <p:cNvPr id="12298" name="Line 10"/>
          <p:cNvSpPr>
            <a:spLocks noChangeShapeType="1"/>
          </p:cNvSpPr>
          <p:nvPr/>
        </p:nvSpPr>
        <p:spPr bwMode="auto">
          <a:xfrm>
            <a:off x="4495800" y="685800"/>
            <a:ext cx="0" cy="1600200"/>
          </a:xfrm>
          <a:prstGeom prst="line">
            <a:avLst/>
          </a:prstGeom>
          <a:noFill/>
          <a:ln w="50800">
            <a:solidFill>
              <a:srgbClr val="FF0000"/>
            </a:solidFill>
            <a:round/>
            <a:headEnd/>
            <a:tailEnd type="triangle" w="med" len="med"/>
          </a:ln>
          <a:effectLst/>
        </p:spPr>
        <p:txBody>
          <a:bodyPr/>
          <a:lstStyle/>
          <a:p>
            <a:endParaRPr lang="tr-TR"/>
          </a:p>
        </p:txBody>
      </p:sp>
      <p:sp>
        <p:nvSpPr>
          <p:cNvPr id="12299" name="Text Box 11"/>
          <p:cNvSpPr txBox="1">
            <a:spLocks noChangeArrowheads="1"/>
          </p:cNvSpPr>
          <p:nvPr/>
        </p:nvSpPr>
        <p:spPr bwMode="auto">
          <a:xfrm>
            <a:off x="304800" y="3429000"/>
            <a:ext cx="2819400" cy="3308350"/>
          </a:xfrm>
          <a:prstGeom prst="rect">
            <a:avLst/>
          </a:prstGeom>
          <a:noFill/>
          <a:ln w="25400">
            <a:solidFill>
              <a:srgbClr val="008000"/>
            </a:solidFill>
            <a:miter lim="800000"/>
            <a:headEnd/>
            <a:tailEnd/>
          </a:ln>
          <a:effectLst/>
        </p:spPr>
        <p:txBody>
          <a:bodyPr>
            <a:spAutoFit/>
          </a:bodyPr>
          <a:lstStyle/>
          <a:p>
            <a:r>
              <a:rPr lang="tr-TR" sz="1400">
                <a:latin typeface="Times New Roman" pitchFamily="18" charset="0"/>
              </a:rPr>
              <a:t>Gelişmenin ve değişmenin çok</a:t>
            </a:r>
          </a:p>
          <a:p>
            <a:r>
              <a:rPr lang="tr-TR" sz="1400">
                <a:latin typeface="Times New Roman" pitchFamily="18" charset="0"/>
              </a:rPr>
              <a:t>yavaş olduğu toplumlarda görülür. Toplum içinde yer alan tabakaların birbirine kapalı olduğu sistemdir. Bu toplumlarda alt tabakadan üst tabakaya geçiş çok katı kurallarla tamamen önlenmiştir. Haklar doğuştan kazanılmış ya da kaybedilmiştir. Bireyin tabaka değiştirmesi normlarla (yasalar, gelenekler ve din kuralları) yasaklanmıştır.</a:t>
            </a:r>
          </a:p>
          <a:p>
            <a:endParaRPr lang="tr-TR" sz="1400">
              <a:latin typeface="Times New Roman" pitchFamily="18" charset="0"/>
            </a:endParaRPr>
          </a:p>
          <a:p>
            <a:r>
              <a:rPr lang="tr-TR" sz="1400">
                <a:latin typeface="Times New Roman" pitchFamily="18" charset="0"/>
              </a:rPr>
              <a:t>Örnek</a:t>
            </a:r>
            <a:r>
              <a:rPr lang="tr-TR" sz="1400" b="1">
                <a:latin typeface="Times New Roman" pitchFamily="18" charset="0"/>
              </a:rPr>
              <a:t>: </a:t>
            </a:r>
            <a:r>
              <a:rPr lang="tr-TR" sz="1400">
                <a:latin typeface="Times New Roman" pitchFamily="18" charset="0"/>
              </a:rPr>
              <a:t>Kast düzeni, kölelik düzeni gibi.</a:t>
            </a:r>
          </a:p>
        </p:txBody>
      </p:sp>
      <p:sp>
        <p:nvSpPr>
          <p:cNvPr id="12300" name="Text Box 12"/>
          <p:cNvSpPr txBox="1">
            <a:spLocks noChangeArrowheads="1"/>
          </p:cNvSpPr>
          <p:nvPr/>
        </p:nvSpPr>
        <p:spPr bwMode="auto">
          <a:xfrm>
            <a:off x="3124200" y="3505200"/>
            <a:ext cx="2743200" cy="3095625"/>
          </a:xfrm>
          <a:prstGeom prst="rect">
            <a:avLst/>
          </a:prstGeom>
          <a:noFill/>
          <a:ln w="25400">
            <a:solidFill>
              <a:srgbClr val="FF0000"/>
            </a:solidFill>
            <a:miter lim="800000"/>
            <a:headEnd/>
            <a:tailEnd/>
          </a:ln>
          <a:effectLst/>
        </p:spPr>
        <p:txBody>
          <a:bodyPr>
            <a:spAutoFit/>
          </a:bodyPr>
          <a:lstStyle/>
          <a:p>
            <a:r>
              <a:rPr lang="tr-TR" sz="1400"/>
              <a:t>Eşit olmayan toplumsal tabakaların varlığı yasalarla tanınmış ve korunmuştur. Bu tabakaların farklı hakları ve sorumlulukları vardır.Tabakalar arası geçiş belli kuralların yerine getirilmesi koşulu ile gerçekleşir ancak geçişler sınırlıdır. Bireyin tabaka değiştirebilmesi mesleğinde çok üstün başarı sergilemesine bağlıdır.</a:t>
            </a:r>
          </a:p>
          <a:p>
            <a:endParaRPr lang="tr-TR" sz="1400"/>
          </a:p>
          <a:p>
            <a:r>
              <a:rPr lang="tr-TR" sz="1400"/>
              <a:t>Örnek: Zümre Sistemi (Feodalite)</a:t>
            </a:r>
          </a:p>
        </p:txBody>
      </p:sp>
      <p:sp>
        <p:nvSpPr>
          <p:cNvPr id="12301" name="Text Box 13"/>
          <p:cNvSpPr txBox="1">
            <a:spLocks noChangeArrowheads="1"/>
          </p:cNvSpPr>
          <p:nvPr/>
        </p:nvSpPr>
        <p:spPr bwMode="auto">
          <a:xfrm>
            <a:off x="5943600" y="3549650"/>
            <a:ext cx="2971800" cy="3308350"/>
          </a:xfrm>
          <a:prstGeom prst="rect">
            <a:avLst/>
          </a:prstGeom>
          <a:noFill/>
          <a:ln w="25400">
            <a:solidFill>
              <a:srgbClr val="FF00FF"/>
            </a:solidFill>
            <a:miter lim="800000"/>
            <a:headEnd/>
            <a:tailEnd/>
          </a:ln>
          <a:effectLst/>
        </p:spPr>
        <p:txBody>
          <a:bodyPr>
            <a:spAutoFit/>
          </a:bodyPr>
          <a:lstStyle/>
          <a:p>
            <a:endParaRPr lang="tr-TR" sz="1400"/>
          </a:p>
          <a:p>
            <a:r>
              <a:rPr lang="tr-TR" sz="1400"/>
              <a:t>Günümüz modern toplumlarda görülen tabakalaşmadır. Endüstri devrimiyle birlikte ortaya çıkmıştır. Tabakalar arası geçiş serbest olduğu için dikey sosyal hareketlilik olgusunu getirmiştir. Gelişmişlik ya da az gelişmişlik orta tabakada yer alan insan sayısına bağlıdır. </a:t>
            </a:r>
          </a:p>
          <a:p>
            <a:endParaRPr lang="tr-TR" sz="1400"/>
          </a:p>
          <a:p>
            <a:endParaRPr lang="tr-TR" sz="1400"/>
          </a:p>
          <a:p>
            <a:endParaRPr lang="tr-TR" sz="1400"/>
          </a:p>
          <a:p>
            <a:endParaRPr lang="tr-TR" sz="1400"/>
          </a:p>
          <a:p>
            <a:endParaRPr lang="tr-TR" sz="1400"/>
          </a:p>
          <a:p>
            <a:r>
              <a:rPr lang="tr-TR" sz="1400"/>
              <a:t>Örnek</a:t>
            </a:r>
            <a:r>
              <a:rPr lang="tr-TR" sz="1400" b="1"/>
              <a:t>: </a:t>
            </a:r>
            <a:r>
              <a:rPr lang="tr-TR" sz="1400"/>
              <a:t>Sanayi toplumları gibi.</a:t>
            </a:r>
          </a:p>
        </p:txBody>
      </p:sp>
      <p:sp>
        <p:nvSpPr>
          <p:cNvPr id="12302" name="Rectangle 14"/>
          <p:cNvSpPr>
            <a:spLocks noChangeArrowheads="1"/>
          </p:cNvSpPr>
          <p:nvPr/>
        </p:nvSpPr>
        <p:spPr bwMode="auto">
          <a:xfrm>
            <a:off x="5257800" y="2286000"/>
            <a:ext cx="184150" cy="366713"/>
          </a:xfrm>
          <a:prstGeom prst="rect">
            <a:avLst/>
          </a:prstGeom>
          <a:noFill/>
          <a:ln w="9525">
            <a:noFill/>
            <a:miter lim="800000"/>
            <a:headEnd/>
            <a:tailEnd/>
          </a:ln>
          <a:effectLst/>
        </p:spPr>
        <p:txBody>
          <a:bodyPr wrap="none">
            <a:spAutoFit/>
          </a:bodyPr>
          <a:lstStyle/>
          <a:p>
            <a:pPr>
              <a:spcBef>
                <a:spcPct val="50000"/>
              </a:spcBef>
            </a:pP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orta-sinif-kan-kaybediyor-4072625_o"/>
          <p:cNvPicPr>
            <a:picLocks noChangeAspect="1" noChangeArrowheads="1"/>
          </p:cNvPicPr>
          <p:nvPr/>
        </p:nvPicPr>
        <p:blipFill>
          <a:blip r:embed="rId2"/>
          <a:srcRect/>
          <a:stretch>
            <a:fillRect/>
          </a:stretch>
        </p:blipFill>
        <p:spPr bwMode="auto">
          <a:xfrm>
            <a:off x="381000" y="381000"/>
            <a:ext cx="3810000" cy="2724150"/>
          </a:xfrm>
          <a:prstGeom prst="rect">
            <a:avLst/>
          </a:prstGeom>
          <a:noFill/>
        </p:spPr>
      </p:pic>
      <p:pic>
        <p:nvPicPr>
          <p:cNvPr id="17413" name="Picture 5" descr="fakirlik-belgesi-nasil-alinir"/>
          <p:cNvPicPr>
            <a:picLocks noChangeAspect="1" noChangeArrowheads="1"/>
          </p:cNvPicPr>
          <p:nvPr/>
        </p:nvPicPr>
        <p:blipFill>
          <a:blip r:embed="rId3"/>
          <a:srcRect/>
          <a:stretch>
            <a:fillRect/>
          </a:stretch>
        </p:blipFill>
        <p:spPr bwMode="auto">
          <a:xfrm>
            <a:off x="304800" y="3352800"/>
            <a:ext cx="3962400" cy="2762250"/>
          </a:xfrm>
          <a:prstGeom prst="rect">
            <a:avLst/>
          </a:prstGeom>
          <a:noFill/>
        </p:spPr>
      </p:pic>
      <p:pic>
        <p:nvPicPr>
          <p:cNvPr id="17414" name="Picture 6" descr="prensten-forbesa-en-zenginler-davasi"/>
          <p:cNvPicPr>
            <a:picLocks noChangeAspect="1" noChangeArrowheads="1"/>
          </p:cNvPicPr>
          <p:nvPr/>
        </p:nvPicPr>
        <p:blipFill>
          <a:blip r:embed="rId4"/>
          <a:srcRect/>
          <a:stretch>
            <a:fillRect/>
          </a:stretch>
        </p:blipFill>
        <p:spPr bwMode="auto">
          <a:xfrm>
            <a:off x="4572000" y="381000"/>
            <a:ext cx="4300538" cy="5867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YOKSULLUK</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Yoksulluğun objektif ve üzerinde görüş birliğine varılan bir tanımı yoktur. </a:t>
            </a:r>
          </a:p>
          <a:p>
            <a:endParaRPr lang="tr-TR" dirty="0" smtClean="0"/>
          </a:p>
          <a:p>
            <a:r>
              <a:rPr lang="tr-TR" dirty="0" smtClean="0"/>
              <a:t>Zira zenginlik ve yoksulluk temelde sübjektif niteliktedir</a:t>
            </a:r>
          </a:p>
          <a:p>
            <a:endParaRPr lang="tr-TR" dirty="0" smtClean="0"/>
          </a:p>
          <a:p>
            <a:r>
              <a:rPr lang="tr-TR" dirty="0" smtClean="0"/>
              <a:t>Yoksulluk kavramı bir bütün olarak toplumun kabul edilebilir bir asgari yaşam standardını neyin oluşturduğu konusundaki tercih ve beklentilerini yansıtır. </a:t>
            </a:r>
          </a:p>
          <a:p>
            <a:endParaRPr lang="tr-TR" dirty="0" smtClean="0"/>
          </a:p>
          <a:p>
            <a:r>
              <a:rPr lang="tr-TR" dirty="0" smtClean="0"/>
              <a:t>İnsanların hayatını sürdürmesi için gerekli olan asgari gıda, barınak ve giyim miktarı ihtiyaçları içinde bulunulan zamana ve topluma göre çok büyük değişiklikler gösterebilmektedir. </a:t>
            </a:r>
          </a:p>
          <a:p>
            <a:endParaRPr lang="tr-TR" dirty="0" smtClean="0"/>
          </a:p>
          <a:p>
            <a:r>
              <a:rPr lang="tr-TR" dirty="0" smtClean="0"/>
              <a:t>Günümüzde geçimlik düzeyde gıda, barınak ve giyim sağlamak hala aileler için önemli bir  sorun oluşturmaya devam etmektedir. </a:t>
            </a:r>
          </a:p>
          <a:p>
            <a:r>
              <a:rPr lang="tr-TR" dirty="0" smtClean="0"/>
              <a:t>    </a:t>
            </a:r>
          </a:p>
          <a:p>
            <a:r>
              <a:rPr lang="tr-TR" dirty="0" smtClean="0"/>
              <a:t>Sözlük anlamıyla yoksul, yeterli düzeyde parası olmayan veya konforlu bir şekilde yaşamak için gerekli olan araçlara sahip olmayan kişidir. Yoksulluk kelimesi ise yaşamın gerektirdiği olanaklardan yoksun olma durumunu ifade etmektedir.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Yoksulluk Boyutları</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solidFill>
                  <a:srgbClr val="CC3300"/>
                </a:solidFill>
              </a:rPr>
              <a:t>Maddi Mahrumiyet:</a:t>
            </a:r>
            <a:r>
              <a:rPr lang="tr-TR" dirty="0" smtClean="0"/>
              <a:t> Kişi veya hane halkının yeterli gelininin ve özel tüketim düzeyinin yeterli olmaması </a:t>
            </a:r>
          </a:p>
          <a:p>
            <a:endParaRPr lang="tr-TR" dirty="0" smtClean="0"/>
          </a:p>
          <a:p>
            <a:r>
              <a:rPr lang="tr-TR" dirty="0" smtClean="0">
                <a:solidFill>
                  <a:srgbClr val="CC3300"/>
                </a:solidFill>
              </a:rPr>
              <a:t>Fiziki zafiyet:</a:t>
            </a:r>
            <a:r>
              <a:rPr lang="tr-TR" dirty="0" smtClean="0"/>
              <a:t> Yetersiz beslenme, açlık, hastalık, sakatlık ve maluliyet, güçten düşme;</a:t>
            </a:r>
          </a:p>
          <a:p>
            <a:endParaRPr lang="tr-TR" dirty="0" smtClean="0"/>
          </a:p>
          <a:p>
            <a:r>
              <a:rPr lang="tr-TR" dirty="0" smtClean="0">
                <a:solidFill>
                  <a:srgbClr val="CC3300"/>
                </a:solidFill>
              </a:rPr>
              <a:t>İzolasyon:</a:t>
            </a:r>
            <a:r>
              <a:rPr lang="tr-TR" dirty="0" smtClean="0"/>
              <a:t> okuryazarlığın olmaması, eğitim imkanlarından yararlanmama, kaynaklara erişememe, taşrada bulunma </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6"/>
                </a:solidFill>
              </a:rPr>
              <a:t>YOKSULLUK TÜRLERİ</a:t>
            </a:r>
            <a:endParaRPr lang="tr-TR" dirty="0"/>
          </a:p>
        </p:txBody>
      </p:sp>
      <p:graphicFrame>
        <p:nvGraphicFramePr>
          <p:cNvPr id="4" name="3 İçerik Yer Tutucusu"/>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Slayt Numarası Yer Tutucusu"/>
          <p:cNvSpPr>
            <a:spLocks noGrp="1"/>
          </p:cNvSpPr>
          <p:nvPr>
            <p:ph type="sldNum" sz="quarter" idx="12"/>
          </p:nvPr>
        </p:nvSpPr>
        <p:spPr/>
        <p:txBody>
          <a:bodyPr/>
          <a:lstStyle/>
          <a:p>
            <a:fld id="{614534E7-C958-4801-A29A-0BBC583A0F9F}" type="slidenum">
              <a:rPr lang="tr-TR" smtClean="0"/>
              <a:pPr/>
              <a:t>18</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4E56BCB-2D30-4E85-A0FB-7388A14F4E64}"/>
                                            </p:graphicEl>
                                          </p:spTgt>
                                        </p:tgtEl>
                                        <p:attrNameLst>
                                          <p:attrName>style.visibility</p:attrName>
                                        </p:attrNameLst>
                                      </p:cBhvr>
                                      <p:to>
                                        <p:strVal val="visible"/>
                                      </p:to>
                                    </p:set>
                                    <p:animEffect transition="in" filter="fade">
                                      <p:cBhvr>
                                        <p:cTn id="7" dur="2000"/>
                                        <p:tgtEl>
                                          <p:spTgt spid="4">
                                            <p:graphicEl>
                                              <a:dgm id="{44E56BCB-2D30-4E85-A0FB-7388A14F4E6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D34E23C-6DB2-4015-B3CC-E0AF05FF2A94}"/>
                                            </p:graphicEl>
                                          </p:spTgt>
                                        </p:tgtEl>
                                        <p:attrNameLst>
                                          <p:attrName>style.visibility</p:attrName>
                                        </p:attrNameLst>
                                      </p:cBhvr>
                                      <p:to>
                                        <p:strVal val="visible"/>
                                      </p:to>
                                    </p:set>
                                    <p:animEffect transition="in" filter="fade">
                                      <p:cBhvr>
                                        <p:cTn id="12" dur="2000"/>
                                        <p:tgtEl>
                                          <p:spTgt spid="4">
                                            <p:graphicEl>
                                              <a:dgm id="{9D34E23C-6DB2-4015-B3CC-E0AF05FF2A9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CB3E79F4-1E3D-4026-BD09-EE9479BA1EE7}"/>
                                            </p:graphicEl>
                                          </p:spTgt>
                                        </p:tgtEl>
                                        <p:attrNameLst>
                                          <p:attrName>style.visibility</p:attrName>
                                        </p:attrNameLst>
                                      </p:cBhvr>
                                      <p:to>
                                        <p:strVal val="visible"/>
                                      </p:to>
                                    </p:set>
                                    <p:animEffect transition="in" filter="fade">
                                      <p:cBhvr>
                                        <p:cTn id="15" dur="2000"/>
                                        <p:tgtEl>
                                          <p:spTgt spid="4">
                                            <p:graphicEl>
                                              <a:dgm id="{CB3E79F4-1E3D-4026-BD09-EE9479BA1E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1FE33FE-CBEE-4FD5-9061-3F8BE5C92D8E}"/>
                                            </p:graphicEl>
                                          </p:spTgt>
                                        </p:tgtEl>
                                        <p:attrNameLst>
                                          <p:attrName>style.visibility</p:attrName>
                                        </p:attrNameLst>
                                      </p:cBhvr>
                                      <p:to>
                                        <p:strVal val="visible"/>
                                      </p:to>
                                    </p:set>
                                    <p:animEffect transition="in" filter="fade">
                                      <p:cBhvr>
                                        <p:cTn id="20" dur="2000"/>
                                        <p:tgtEl>
                                          <p:spTgt spid="4">
                                            <p:graphicEl>
                                              <a:dgm id="{01FE33FE-CBEE-4FD5-9061-3F8BE5C92D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37BC1EC0-E699-427A-85DA-5F6DBDE20C83}"/>
                                            </p:graphicEl>
                                          </p:spTgt>
                                        </p:tgtEl>
                                        <p:attrNameLst>
                                          <p:attrName>style.visibility</p:attrName>
                                        </p:attrNameLst>
                                      </p:cBhvr>
                                      <p:to>
                                        <p:strVal val="visible"/>
                                      </p:to>
                                    </p:set>
                                    <p:animEffect transition="in" filter="fade">
                                      <p:cBhvr>
                                        <p:cTn id="23" dur="2000"/>
                                        <p:tgtEl>
                                          <p:spTgt spid="4">
                                            <p:graphicEl>
                                              <a:dgm id="{37BC1EC0-E699-427A-85DA-5F6DBDE20C8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8E276F6-D83D-4299-8AC7-D2A5135046E5}"/>
                                            </p:graphicEl>
                                          </p:spTgt>
                                        </p:tgtEl>
                                        <p:attrNameLst>
                                          <p:attrName>style.visibility</p:attrName>
                                        </p:attrNameLst>
                                      </p:cBhvr>
                                      <p:to>
                                        <p:strVal val="visible"/>
                                      </p:to>
                                    </p:set>
                                    <p:animEffect transition="in" filter="fade">
                                      <p:cBhvr>
                                        <p:cTn id="26" dur="2000"/>
                                        <p:tgtEl>
                                          <p:spTgt spid="4">
                                            <p:graphicEl>
                                              <a:dgm id="{38E276F6-D83D-4299-8AC7-D2A5135046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6"/>
                </a:solidFill>
              </a:rPr>
              <a:t>YOKSULLUK TÜRLERİ</a:t>
            </a:r>
            <a:endParaRPr lang="tr-TR" dirty="0"/>
          </a:p>
        </p:txBody>
      </p:sp>
      <p:sp>
        <p:nvSpPr>
          <p:cNvPr id="3" name="2 İçerik Yer Tutucusu"/>
          <p:cNvSpPr>
            <a:spLocks noGrp="1"/>
          </p:cNvSpPr>
          <p:nvPr>
            <p:ph idx="1"/>
          </p:nvPr>
        </p:nvSpPr>
        <p:spPr/>
        <p:txBody>
          <a:bodyPr/>
          <a:lstStyle/>
          <a:p>
            <a:pPr marL="0" indent="0" algn="just">
              <a:buNone/>
            </a:pPr>
            <a:endParaRPr lang="tr-TR" dirty="0" smtClean="0"/>
          </a:p>
          <a:p>
            <a:pPr marL="0" indent="0" algn="just">
              <a:buNone/>
            </a:pPr>
            <a:r>
              <a:rPr lang="tr-TR" dirty="0" smtClean="0"/>
              <a:t>  </a:t>
            </a:r>
            <a:r>
              <a:rPr lang="tr-TR" b="1" dirty="0" smtClean="0"/>
              <a:t>Mutlak yoksulluk seviyesini belirleyen iki unsur           bulunmaktadır. Bunlar;</a:t>
            </a:r>
          </a:p>
          <a:p>
            <a:pPr algn="just">
              <a:buFont typeface="Wingdings" pitchFamily="2" charset="2"/>
              <a:buChar char="ü"/>
            </a:pPr>
            <a:r>
              <a:rPr lang="tr-TR" b="1" dirty="0" smtClean="0"/>
              <a:t>Aile büyüklüğü ile en düşük seviyede tüketilecek mal ve hizmet gereksinimleri, </a:t>
            </a:r>
          </a:p>
          <a:p>
            <a:pPr algn="just">
              <a:buFont typeface="Wingdings" pitchFamily="2" charset="2"/>
              <a:buChar char="ü"/>
            </a:pPr>
            <a:r>
              <a:rPr lang="tr-TR" b="1" dirty="0" smtClean="0"/>
              <a:t>İkincisi ise, bu gereksinimleri giderecek olan harcama miktarının belirleyicisi olan mal ve hizmetlerin fiyatlarıdır.</a:t>
            </a:r>
          </a:p>
          <a:p>
            <a:endParaRPr lang="tr-TR" dirty="0"/>
          </a:p>
        </p:txBody>
      </p:sp>
      <p:sp>
        <p:nvSpPr>
          <p:cNvPr id="5" name="4 Metin kutusu"/>
          <p:cNvSpPr txBox="1"/>
          <p:nvPr/>
        </p:nvSpPr>
        <p:spPr>
          <a:xfrm>
            <a:off x="-142908" y="1428736"/>
            <a:ext cx="4766241" cy="584775"/>
          </a:xfrm>
          <a:prstGeom prst="rect">
            <a:avLst/>
          </a:prstGeom>
          <a:noFill/>
        </p:spPr>
        <p:txBody>
          <a:bodyPr wrap="none" rtlCol="0">
            <a:spAutoFit/>
          </a:bodyPr>
          <a:lstStyle/>
          <a:p>
            <a:pPr marL="800100" lvl="1" indent="-342900">
              <a:buAutoNum type="arabicParenR"/>
            </a:pPr>
            <a:r>
              <a:rPr lang="tr-TR" sz="3200" dirty="0" smtClean="0">
                <a:solidFill>
                  <a:srgbClr val="7030A0"/>
                </a:solidFill>
              </a:rPr>
              <a:t> MUTLAK YOKSULLUK</a:t>
            </a:r>
          </a:p>
        </p:txBody>
      </p:sp>
      <p:sp>
        <p:nvSpPr>
          <p:cNvPr id="6" name="5 Slayt Numarası Yer Tutucusu"/>
          <p:cNvSpPr>
            <a:spLocks noGrp="1"/>
          </p:cNvSpPr>
          <p:nvPr>
            <p:ph type="sldNum" sz="quarter" idx="12"/>
          </p:nvPr>
        </p:nvSpPr>
        <p:spPr/>
        <p:txBody>
          <a:bodyPr/>
          <a:lstStyle/>
          <a:p>
            <a:fld id="{614534E7-C958-4801-A29A-0BBC583A0F9F}" type="slidenum">
              <a:rPr lang="tr-TR" smtClean="0"/>
              <a:pPr/>
              <a:t>19</a:t>
            </a:fld>
            <a:endParaRPr lang="tr-T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İçerik Yer Tutucusu"/>
          <p:cNvSpPr>
            <a:spLocks noGrp="1"/>
          </p:cNvSpPr>
          <p:nvPr>
            <p:ph idx="1"/>
          </p:nvPr>
        </p:nvSpPr>
        <p:spPr>
          <a:xfrm>
            <a:off x="500034" y="0"/>
            <a:ext cx="8229600" cy="4525963"/>
          </a:xfrm>
        </p:spPr>
        <p:txBody>
          <a:bodyPr/>
          <a:lstStyle/>
          <a:p>
            <a:pPr algn="just"/>
            <a:r>
              <a:rPr lang="tr-TR" dirty="0" smtClean="0"/>
              <a:t>Toplumsal eşitsizlik sistemi grupların hiyerarşisine dayanıyorsa sosyologlar buna “</a:t>
            </a:r>
            <a:r>
              <a:rPr lang="tr-TR" b="1" dirty="0" smtClean="0"/>
              <a:t>tabakalaşma” </a:t>
            </a:r>
            <a:r>
              <a:rPr lang="tr-TR" dirty="0" smtClean="0"/>
              <a:t>der.</a:t>
            </a:r>
          </a:p>
          <a:p>
            <a:pPr algn="just"/>
            <a:r>
              <a:rPr lang="tr-TR" dirty="0" smtClean="0"/>
              <a:t>Tabakalaşma unsurunun temelleri olan </a:t>
            </a:r>
            <a:r>
              <a:rPr lang="tr-TR" b="1" dirty="0" smtClean="0"/>
              <a:t>Gelir:</a:t>
            </a:r>
            <a:r>
              <a:rPr lang="tr-TR" dirty="0" smtClean="0"/>
              <a:t> maaş ve ücretleri ifade ederken, </a:t>
            </a:r>
            <a:r>
              <a:rPr lang="tr-TR" b="1" dirty="0" smtClean="0"/>
              <a:t>Zenginlik: </a:t>
            </a:r>
            <a:r>
              <a:rPr lang="tr-TR" dirty="0" smtClean="0"/>
              <a:t>bir insanın arazi, sermaye ve diğer mülk çeşitlerini içeren bütün maddi varlıklarını kapsayan bir terimdir.</a:t>
            </a:r>
            <a:endParaRPr lang="tr-TR" dirty="0"/>
          </a:p>
        </p:txBody>
      </p:sp>
      <p:pic>
        <p:nvPicPr>
          <p:cNvPr id="6" name="5 Resim" descr="images (7).jpg"/>
          <p:cNvPicPr>
            <a:picLocks noChangeAspect="1"/>
          </p:cNvPicPr>
          <p:nvPr/>
        </p:nvPicPr>
        <p:blipFill>
          <a:blip r:embed="rId2"/>
          <a:stretch>
            <a:fillRect/>
          </a:stretch>
        </p:blipFill>
        <p:spPr>
          <a:xfrm>
            <a:off x="2500298" y="3714752"/>
            <a:ext cx="6286544" cy="31432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normAutofit fontScale="90000"/>
          </a:bodyPr>
          <a:lstStyle/>
          <a:p>
            <a:r>
              <a:rPr lang="tr-TR" dirty="0" smtClean="0"/>
              <a:t>Mutlak Yoksulluk</a:t>
            </a:r>
            <a:endParaRPr lang="tr-TR" dirty="0"/>
          </a:p>
        </p:txBody>
      </p:sp>
      <p:sp>
        <p:nvSpPr>
          <p:cNvPr id="3" name="2 İçerik Yer Tutucusu"/>
          <p:cNvSpPr>
            <a:spLocks noGrp="1"/>
          </p:cNvSpPr>
          <p:nvPr>
            <p:ph idx="1"/>
          </p:nvPr>
        </p:nvSpPr>
        <p:spPr>
          <a:xfrm>
            <a:off x="0" y="857232"/>
            <a:ext cx="5429256" cy="6186518"/>
          </a:xfrm>
        </p:spPr>
        <p:txBody>
          <a:bodyPr>
            <a:normAutofit fontScale="85000" lnSpcReduction="20000"/>
          </a:bodyPr>
          <a:lstStyle/>
          <a:p>
            <a:pPr algn="just"/>
            <a:r>
              <a:rPr lang="tr-TR" dirty="0" smtClean="0"/>
              <a:t>2018 Mart ayı verilerine göre;</a:t>
            </a:r>
          </a:p>
          <a:p>
            <a:pPr algn="just">
              <a:buNone/>
            </a:pPr>
            <a:r>
              <a:rPr lang="tr-TR" b="1" dirty="0" smtClean="0">
                <a:solidFill>
                  <a:srgbClr val="FF0000"/>
                </a:solidFill>
              </a:rPr>
              <a:t>- Dört kişilik bir ailenin </a:t>
            </a:r>
            <a:r>
              <a:rPr lang="tr-TR" dirty="0" smtClean="0"/>
              <a:t>sağlıklı, dengeli ve yeterli beslenebilmesi için yapması gereken aylık gıda harcaması tutarı </a:t>
            </a:r>
            <a:r>
              <a:rPr lang="tr-TR" b="1" dirty="0" smtClean="0">
                <a:solidFill>
                  <a:srgbClr val="FF0000"/>
                </a:solidFill>
              </a:rPr>
              <a:t>(açlık sınırı) 1.662,70 </a:t>
            </a:r>
            <a:r>
              <a:rPr lang="tr-TR" dirty="0" smtClean="0"/>
              <a:t>TL,  </a:t>
            </a:r>
          </a:p>
          <a:p>
            <a:pPr algn="just">
              <a:buNone/>
            </a:pPr>
            <a:r>
              <a:rPr lang="tr-TR" dirty="0" smtClean="0"/>
              <a:t>- Gıda harcaması ile birlikte giyim, konut (kira, elektrik, su, yakıt), ulaşım, eğitim, sağlık ve benzeri ihtiyaçlar için yapılması zorunlu diğer aylık harcamalarının toplam tutarı ise (</a:t>
            </a:r>
            <a:r>
              <a:rPr lang="tr-TR" b="1" dirty="0" smtClean="0">
                <a:solidFill>
                  <a:srgbClr val="FF0000"/>
                </a:solidFill>
              </a:rPr>
              <a:t>yoksulluk sınırı) 5.415,96 TL </a:t>
            </a:r>
            <a:r>
              <a:rPr lang="tr-TR" dirty="0" smtClean="0"/>
              <a:t>oldu.   </a:t>
            </a:r>
          </a:p>
          <a:p>
            <a:pPr algn="just"/>
            <a:r>
              <a:rPr lang="tr-TR" b="1" dirty="0" smtClean="0">
                <a:solidFill>
                  <a:srgbClr val="FF0000"/>
                </a:solidFill>
              </a:rPr>
              <a:t>Bekar bir çalışanın aylık yaşama maliyeti ise 2.055,15 TL </a:t>
            </a:r>
            <a:r>
              <a:rPr lang="tr-TR" dirty="0" smtClean="0"/>
              <a:t>olarak gerçekleşti.</a:t>
            </a:r>
          </a:p>
          <a:p>
            <a:pPr algn="just"/>
            <a:endParaRPr lang="tr-TR" dirty="0"/>
          </a:p>
        </p:txBody>
      </p:sp>
      <p:pic>
        <p:nvPicPr>
          <p:cNvPr id="4" name="3 Resim" descr="images (10).jpg"/>
          <p:cNvPicPr>
            <a:picLocks noChangeAspect="1"/>
          </p:cNvPicPr>
          <p:nvPr/>
        </p:nvPicPr>
        <p:blipFill>
          <a:blip r:embed="rId2"/>
          <a:stretch>
            <a:fillRect/>
          </a:stretch>
        </p:blipFill>
        <p:spPr>
          <a:xfrm>
            <a:off x="5643570" y="928670"/>
            <a:ext cx="3214710" cy="54292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70808151926569_mbjkfcsral92qhild6en90att41.jpg"/>
          <p:cNvPicPr>
            <a:picLocks noGrp="1" noChangeAspect="1"/>
          </p:cNvPicPr>
          <p:nvPr>
            <p:ph idx="1"/>
          </p:nvPr>
        </p:nvPicPr>
        <p:blipFill>
          <a:blip r:embed="rId2"/>
          <a:stretch>
            <a:fillRect/>
          </a:stretch>
        </p:blipFill>
        <p:spPr>
          <a:xfrm>
            <a:off x="4214810" y="0"/>
            <a:ext cx="4929190" cy="6858000"/>
          </a:xfrm>
        </p:spPr>
      </p:pic>
      <p:pic>
        <p:nvPicPr>
          <p:cNvPr id="5" name="4 Resim" descr="20170808151940172_mbjkfcsral92qhild6en90att41.jpg"/>
          <p:cNvPicPr>
            <a:picLocks noChangeAspect="1"/>
          </p:cNvPicPr>
          <p:nvPr/>
        </p:nvPicPr>
        <p:blipFill>
          <a:blip r:embed="rId3"/>
          <a:stretch>
            <a:fillRect/>
          </a:stretch>
        </p:blipFill>
        <p:spPr>
          <a:xfrm>
            <a:off x="0" y="1"/>
            <a:ext cx="421481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6"/>
                </a:solidFill>
              </a:rPr>
              <a:t>YOKSULLUK TÜRLERİ</a:t>
            </a:r>
            <a:endParaRPr lang="tr-TR" dirty="0"/>
          </a:p>
        </p:txBody>
      </p:sp>
      <p:sp>
        <p:nvSpPr>
          <p:cNvPr id="3" name="2 İçerik Yer Tutucusu"/>
          <p:cNvSpPr>
            <a:spLocks noGrp="1"/>
          </p:cNvSpPr>
          <p:nvPr>
            <p:ph idx="1"/>
          </p:nvPr>
        </p:nvSpPr>
        <p:spPr>
          <a:xfrm>
            <a:off x="285720" y="1785926"/>
            <a:ext cx="3981448" cy="4525963"/>
          </a:xfrm>
        </p:spPr>
        <p:txBody>
          <a:bodyPr>
            <a:normAutofit fontScale="77500" lnSpcReduction="20000"/>
          </a:bodyPr>
          <a:lstStyle/>
          <a:p>
            <a:pPr>
              <a:buNone/>
            </a:pPr>
            <a:endParaRPr lang="tr-TR" dirty="0" smtClean="0"/>
          </a:p>
          <a:p>
            <a:pPr>
              <a:buFont typeface="Wingdings" pitchFamily="2" charset="2"/>
              <a:buChar char="v"/>
            </a:pPr>
            <a:r>
              <a:rPr lang="tr-TR" b="1" dirty="0" smtClean="0"/>
              <a:t>Göreli yoksulluk; bir toplumdaki en düşük tüketim düzeyinin altında kalanları tanımlamak için kullanılır.</a:t>
            </a:r>
          </a:p>
          <a:p>
            <a:pPr>
              <a:buFont typeface="Wingdings" pitchFamily="2" charset="2"/>
              <a:buChar char="v"/>
            </a:pPr>
            <a:r>
              <a:rPr lang="tr-TR" b="1" dirty="0" smtClean="0"/>
              <a:t>Yaşanılan toplumun kabul ettiği hayat standartlarına ulaşılamaması durumunda göreli yoksulluk ortaya çıkar</a:t>
            </a:r>
            <a:r>
              <a:rPr lang="tr-TR" dirty="0" smtClean="0"/>
              <a:t>.</a:t>
            </a:r>
          </a:p>
        </p:txBody>
      </p:sp>
      <p:sp>
        <p:nvSpPr>
          <p:cNvPr id="5" name="4 Metin kutusu"/>
          <p:cNvSpPr txBox="1"/>
          <p:nvPr/>
        </p:nvSpPr>
        <p:spPr>
          <a:xfrm>
            <a:off x="285720" y="1357298"/>
            <a:ext cx="4152291" cy="584775"/>
          </a:xfrm>
          <a:prstGeom prst="rect">
            <a:avLst/>
          </a:prstGeom>
          <a:noFill/>
        </p:spPr>
        <p:txBody>
          <a:bodyPr wrap="none" rtlCol="0">
            <a:spAutoFit/>
          </a:bodyPr>
          <a:lstStyle/>
          <a:p>
            <a:r>
              <a:rPr lang="tr-TR" sz="3200" dirty="0" smtClean="0">
                <a:solidFill>
                  <a:srgbClr val="FF0066"/>
                </a:solidFill>
              </a:rPr>
              <a:t>2) GÖRELİ YOKSULLUK</a:t>
            </a:r>
            <a:endParaRPr lang="tr-TR" sz="3200" dirty="0">
              <a:solidFill>
                <a:srgbClr val="FF0066"/>
              </a:solidFill>
            </a:endParaRPr>
          </a:p>
        </p:txBody>
      </p:sp>
      <p:sp>
        <p:nvSpPr>
          <p:cNvPr id="6" name="5 Slayt Numarası Yer Tutucusu"/>
          <p:cNvSpPr>
            <a:spLocks noGrp="1"/>
          </p:cNvSpPr>
          <p:nvPr>
            <p:ph type="sldNum" sz="quarter" idx="12"/>
          </p:nvPr>
        </p:nvSpPr>
        <p:spPr/>
        <p:txBody>
          <a:bodyPr/>
          <a:lstStyle/>
          <a:p>
            <a:fld id="{614534E7-C958-4801-A29A-0BBC583A0F9F}" type="slidenum">
              <a:rPr lang="tr-TR" smtClean="0"/>
              <a:pPr/>
              <a:t>22</a:t>
            </a:fld>
            <a:endParaRPr lang="tr-TR"/>
          </a:p>
        </p:txBody>
      </p:sp>
      <p:pic>
        <p:nvPicPr>
          <p:cNvPr id="7" name="6 Resim" descr="images (10).jpg"/>
          <p:cNvPicPr>
            <a:picLocks noChangeAspect="1"/>
          </p:cNvPicPr>
          <p:nvPr/>
        </p:nvPicPr>
        <p:blipFill>
          <a:blip r:embed="rId2" cstate="print"/>
          <a:stretch>
            <a:fillRect/>
          </a:stretch>
        </p:blipFill>
        <p:spPr>
          <a:xfrm>
            <a:off x="4429124" y="2071678"/>
            <a:ext cx="4500594" cy="414340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6"/>
                </a:solidFill>
              </a:rPr>
              <a:t>YOKSULLUK TÜRLERİ</a:t>
            </a:r>
            <a:endParaRPr lang="tr-TR" dirty="0"/>
          </a:p>
        </p:txBody>
      </p:sp>
      <p:sp>
        <p:nvSpPr>
          <p:cNvPr id="3" name="2 İçerik Yer Tutucusu"/>
          <p:cNvSpPr>
            <a:spLocks noGrp="1"/>
          </p:cNvSpPr>
          <p:nvPr>
            <p:ph idx="1"/>
          </p:nvPr>
        </p:nvSpPr>
        <p:spPr>
          <a:xfrm>
            <a:off x="285720" y="1920883"/>
            <a:ext cx="4071966" cy="4365637"/>
          </a:xfrm>
        </p:spPr>
        <p:txBody>
          <a:bodyPr>
            <a:normAutofit fontScale="85000" lnSpcReduction="20000"/>
          </a:bodyPr>
          <a:lstStyle/>
          <a:p>
            <a:r>
              <a:rPr lang="tr-TR" b="1" dirty="0" smtClean="0"/>
              <a:t>İnsani yoksulluk indeksi temiz su, sağlık hizmetleri ve okur-yazarlık düzeyi gibi yetenekler ve olanaklar üzerinde durur. </a:t>
            </a:r>
          </a:p>
          <a:p>
            <a:r>
              <a:rPr lang="tr-TR" b="1" dirty="0" smtClean="0"/>
              <a:t>Ayrıca insani yoksulluk kavramı, toplumsal cinsiyet eşitsizlikleri ile yoksulluk arasındaki ilişkilere ışık tutmada yardımcı olur</a:t>
            </a:r>
            <a:r>
              <a:rPr lang="tr-TR" dirty="0" smtClean="0"/>
              <a:t>. </a:t>
            </a:r>
            <a:endParaRPr lang="tr-TR" dirty="0"/>
          </a:p>
        </p:txBody>
      </p:sp>
      <p:sp>
        <p:nvSpPr>
          <p:cNvPr id="4" name="3 Metin kutusu"/>
          <p:cNvSpPr txBox="1"/>
          <p:nvPr/>
        </p:nvSpPr>
        <p:spPr>
          <a:xfrm>
            <a:off x="357158" y="1214422"/>
            <a:ext cx="4048096" cy="584775"/>
          </a:xfrm>
          <a:prstGeom prst="rect">
            <a:avLst/>
          </a:prstGeom>
          <a:noFill/>
        </p:spPr>
        <p:txBody>
          <a:bodyPr wrap="none" rtlCol="0">
            <a:spAutoFit/>
          </a:bodyPr>
          <a:lstStyle/>
          <a:p>
            <a:r>
              <a:rPr lang="tr-TR" sz="3200" b="1" dirty="0" smtClean="0">
                <a:solidFill>
                  <a:srgbClr val="0070C0"/>
                </a:solidFill>
              </a:rPr>
              <a:t>3) İNSANİ YOKSULLUK</a:t>
            </a:r>
            <a:endParaRPr lang="tr-TR" sz="3200" b="1" dirty="0">
              <a:solidFill>
                <a:srgbClr val="0070C0"/>
              </a:solidFill>
            </a:endParaRPr>
          </a:p>
        </p:txBody>
      </p:sp>
      <p:sp>
        <p:nvSpPr>
          <p:cNvPr id="5" name="4 Slayt Numarası Yer Tutucusu"/>
          <p:cNvSpPr>
            <a:spLocks noGrp="1"/>
          </p:cNvSpPr>
          <p:nvPr>
            <p:ph type="sldNum" sz="quarter" idx="12"/>
          </p:nvPr>
        </p:nvSpPr>
        <p:spPr/>
        <p:txBody>
          <a:bodyPr/>
          <a:lstStyle/>
          <a:p>
            <a:fld id="{614534E7-C958-4801-A29A-0BBC583A0F9F}" type="slidenum">
              <a:rPr lang="tr-TR" smtClean="0"/>
              <a:pPr/>
              <a:t>23</a:t>
            </a:fld>
            <a:endParaRPr lang="tr-TR"/>
          </a:p>
        </p:txBody>
      </p:sp>
      <p:pic>
        <p:nvPicPr>
          <p:cNvPr id="6" name="5 Resim" descr="12063508_956233727765642_635893384848969845_n.jpg"/>
          <p:cNvPicPr>
            <a:picLocks noChangeAspect="1"/>
          </p:cNvPicPr>
          <p:nvPr/>
        </p:nvPicPr>
        <p:blipFill>
          <a:blip r:embed="rId2" cstate="print"/>
          <a:stretch>
            <a:fillRect/>
          </a:stretch>
        </p:blipFill>
        <p:spPr>
          <a:xfrm>
            <a:off x="4429124" y="1357298"/>
            <a:ext cx="4500554" cy="511492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accent6">
                    <a:lumMod val="75000"/>
                  </a:schemeClr>
                </a:solidFill>
              </a:rPr>
              <a:t>YOKSULLUK TÜRLERİ</a:t>
            </a:r>
            <a:endParaRPr lang="tr-TR" dirty="0">
              <a:solidFill>
                <a:schemeClr val="accent6">
                  <a:lumMod val="75000"/>
                </a:schemeClr>
              </a:solidFill>
            </a:endParaRPr>
          </a:p>
        </p:txBody>
      </p:sp>
      <p:sp>
        <p:nvSpPr>
          <p:cNvPr id="3" name="2 Metin Yer Tutucusu"/>
          <p:cNvSpPr>
            <a:spLocks noGrp="1"/>
          </p:cNvSpPr>
          <p:nvPr>
            <p:ph type="body" idx="1"/>
          </p:nvPr>
        </p:nvSpPr>
        <p:spPr/>
        <p:txBody>
          <a:bodyPr/>
          <a:lstStyle/>
          <a:p>
            <a:r>
              <a:rPr lang="tr-TR" dirty="0" smtClean="0">
                <a:solidFill>
                  <a:srgbClr val="7030A0"/>
                </a:solidFill>
              </a:rPr>
              <a:t>Mutlak yoksulluk</a:t>
            </a:r>
            <a:endParaRPr lang="tr-TR" dirty="0">
              <a:solidFill>
                <a:srgbClr val="7030A0"/>
              </a:solidFill>
            </a:endParaRPr>
          </a:p>
        </p:txBody>
      </p:sp>
      <p:sp>
        <p:nvSpPr>
          <p:cNvPr id="4" name="3 Metin Yer Tutucusu"/>
          <p:cNvSpPr>
            <a:spLocks noGrp="1"/>
          </p:cNvSpPr>
          <p:nvPr>
            <p:ph type="body" sz="half" idx="3"/>
          </p:nvPr>
        </p:nvSpPr>
        <p:spPr/>
        <p:txBody>
          <a:bodyPr/>
          <a:lstStyle/>
          <a:p>
            <a:r>
              <a:rPr lang="tr-TR" dirty="0" smtClean="0">
                <a:solidFill>
                  <a:srgbClr val="FF0066"/>
                </a:solidFill>
              </a:rPr>
              <a:t>GÖRELİ YOKSULLUK</a:t>
            </a:r>
            <a:endParaRPr lang="tr-TR" dirty="0">
              <a:solidFill>
                <a:srgbClr val="FF0066"/>
              </a:solidFill>
            </a:endParaRPr>
          </a:p>
        </p:txBody>
      </p:sp>
      <p:sp>
        <p:nvSpPr>
          <p:cNvPr id="5" name="4 İçerik Yer Tutucusu"/>
          <p:cNvSpPr>
            <a:spLocks noGrp="1"/>
          </p:cNvSpPr>
          <p:nvPr>
            <p:ph sz="quarter" idx="2"/>
          </p:nvPr>
        </p:nvSpPr>
        <p:spPr/>
        <p:txBody>
          <a:bodyPr>
            <a:normAutofit lnSpcReduction="10000"/>
          </a:bodyPr>
          <a:lstStyle/>
          <a:p>
            <a:pPr>
              <a:buClr>
                <a:srgbClr val="FF0066"/>
              </a:buClr>
              <a:buFont typeface="Wingdings" pitchFamily="2" charset="2"/>
              <a:buChar char="Ø"/>
            </a:pPr>
            <a:r>
              <a:rPr lang="tr-TR" dirty="0" smtClean="0"/>
              <a:t>Yoksulluğun yalnızca gelişmekte olan ülkelerde veya pazar ekonomisine geçiş yapan ülkelerde oluştuğu, gelişmiş ülkelerde yoksulluk sorunuyla karşılaşılmadığı ortaya koyulmaktadır.</a:t>
            </a:r>
          </a:p>
          <a:p>
            <a:pPr>
              <a:buClr>
                <a:srgbClr val="FF0066"/>
              </a:buClr>
              <a:buFont typeface="Wingdings" pitchFamily="2" charset="2"/>
              <a:buChar char="Ø"/>
            </a:pPr>
            <a:r>
              <a:rPr lang="tr-TR" dirty="0" smtClean="0"/>
              <a:t>Mutlak yoksulluk kavramına göre bir toplumda hiç yoksul olmayabilir.</a:t>
            </a:r>
            <a:endParaRPr lang="tr-TR" dirty="0"/>
          </a:p>
        </p:txBody>
      </p:sp>
      <p:sp>
        <p:nvSpPr>
          <p:cNvPr id="6" name="5 İçerik Yer Tutucusu"/>
          <p:cNvSpPr>
            <a:spLocks noGrp="1"/>
          </p:cNvSpPr>
          <p:nvPr>
            <p:ph sz="quarter" idx="4"/>
          </p:nvPr>
        </p:nvSpPr>
        <p:spPr/>
        <p:txBody>
          <a:bodyPr/>
          <a:lstStyle/>
          <a:p>
            <a:pPr>
              <a:buClr>
                <a:srgbClr val="7030A0"/>
              </a:buClr>
              <a:buFont typeface="Wingdings" pitchFamily="2" charset="2"/>
              <a:buChar char="Ø"/>
            </a:pPr>
            <a:r>
              <a:rPr lang="tr-TR" dirty="0" smtClean="0"/>
              <a:t>Mutlak yoksulluk seviyesinin, göreli yoksulluk seviyesinin üstünde kaldığı ülkelerde önemli bir kesim yoksul olarak görülmektedir. </a:t>
            </a:r>
          </a:p>
          <a:p>
            <a:pPr>
              <a:buClr>
                <a:srgbClr val="7030A0"/>
              </a:buClr>
              <a:buFont typeface="Wingdings" pitchFamily="2" charset="2"/>
              <a:buChar char="Ø"/>
            </a:pPr>
            <a:r>
              <a:rPr lang="tr-TR" dirty="0" smtClean="0"/>
              <a:t>Göreli yoksulluk tanımına göre ise her toplumda mutlaka yoksul bir kesim olacaktır.</a:t>
            </a:r>
          </a:p>
        </p:txBody>
      </p:sp>
      <p:sp>
        <p:nvSpPr>
          <p:cNvPr id="7" name="6 Slayt Numarası Yer Tutucusu"/>
          <p:cNvSpPr>
            <a:spLocks noGrp="1"/>
          </p:cNvSpPr>
          <p:nvPr>
            <p:ph type="sldNum" sz="quarter" idx="12"/>
          </p:nvPr>
        </p:nvSpPr>
        <p:spPr/>
        <p:txBody>
          <a:bodyPr/>
          <a:lstStyle/>
          <a:p>
            <a:fld id="{614534E7-C958-4801-A29A-0BBC583A0F9F}" type="slidenum">
              <a:rPr lang="tr-TR" smtClean="0"/>
              <a:pPr/>
              <a:t>24</a:t>
            </a:fld>
            <a:endParaRPr lang="tr-T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116D64"/>
                </a:solidFill>
              </a:rPr>
              <a:t>YOKSULLUĞU BELİRLEYEN FAKTÖRLER</a:t>
            </a:r>
            <a:endParaRPr lang="tr-TR" dirty="0">
              <a:solidFill>
                <a:srgbClr val="116D64"/>
              </a:solidFill>
            </a:endParaRPr>
          </a:p>
        </p:txBody>
      </p:sp>
      <p:graphicFrame>
        <p:nvGraphicFramePr>
          <p:cNvPr id="4" name="3 İçerik Yer Tutucusu"/>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614534E7-C958-4801-A29A-0BBC583A0F9F}" type="slidenum">
              <a:rPr lang="tr-TR" smtClean="0"/>
              <a:pPr/>
              <a:t>25</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C703988-92D7-41B5-99E5-98630FB4051E}"/>
                                            </p:graphicEl>
                                          </p:spTgt>
                                        </p:tgtEl>
                                        <p:attrNameLst>
                                          <p:attrName>style.visibility</p:attrName>
                                        </p:attrNameLst>
                                      </p:cBhvr>
                                      <p:to>
                                        <p:strVal val="visible"/>
                                      </p:to>
                                    </p:set>
                                    <p:animEffect transition="in" filter="wipe(down)">
                                      <p:cBhvr>
                                        <p:cTn id="7" dur="500"/>
                                        <p:tgtEl>
                                          <p:spTgt spid="4">
                                            <p:graphicEl>
                                              <a:dgm id="{EC703988-92D7-41B5-99E5-98630FB4051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C9AA55F9-5BE3-4E3C-AC8F-4CBC4C217C12}"/>
                                            </p:graphicEl>
                                          </p:spTgt>
                                        </p:tgtEl>
                                        <p:attrNameLst>
                                          <p:attrName>style.visibility</p:attrName>
                                        </p:attrNameLst>
                                      </p:cBhvr>
                                      <p:to>
                                        <p:strVal val="visible"/>
                                      </p:to>
                                    </p:set>
                                    <p:animEffect transition="in" filter="wipe(down)">
                                      <p:cBhvr>
                                        <p:cTn id="10" dur="500"/>
                                        <p:tgtEl>
                                          <p:spTgt spid="4">
                                            <p:graphicEl>
                                              <a:dgm id="{C9AA55F9-5BE3-4E3C-AC8F-4CBC4C217C12}"/>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A4F44A1C-5E69-458D-8DF6-23FE825A6515}"/>
                                            </p:graphicEl>
                                          </p:spTgt>
                                        </p:tgtEl>
                                        <p:attrNameLst>
                                          <p:attrName>style.visibility</p:attrName>
                                        </p:attrNameLst>
                                      </p:cBhvr>
                                      <p:to>
                                        <p:strVal val="visible"/>
                                      </p:to>
                                    </p:set>
                                    <p:animEffect transition="in" filter="wipe(down)">
                                      <p:cBhvr>
                                        <p:cTn id="13" dur="500"/>
                                        <p:tgtEl>
                                          <p:spTgt spid="4">
                                            <p:graphicEl>
                                              <a:dgm id="{A4F44A1C-5E69-458D-8DF6-23FE825A6515}"/>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84D704C3-30E3-4AE5-847C-6F557BAD7820}"/>
                                            </p:graphicEl>
                                          </p:spTgt>
                                        </p:tgtEl>
                                        <p:attrNameLst>
                                          <p:attrName>style.visibility</p:attrName>
                                        </p:attrNameLst>
                                      </p:cBhvr>
                                      <p:to>
                                        <p:strVal val="visible"/>
                                      </p:to>
                                    </p:set>
                                    <p:animEffect transition="in" filter="wipe(down)">
                                      <p:cBhvr>
                                        <p:cTn id="16" dur="500"/>
                                        <p:tgtEl>
                                          <p:spTgt spid="4">
                                            <p:graphicEl>
                                              <a:dgm id="{84D704C3-30E3-4AE5-847C-6F557BAD7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116D64"/>
                </a:solidFill>
              </a:rPr>
              <a:t>YOKSULLUĞU BELİRLEYEN FAKTÖRLER</a:t>
            </a:r>
            <a:endParaRPr lang="tr-TR" dirty="0"/>
          </a:p>
        </p:txBody>
      </p:sp>
      <p:sp>
        <p:nvSpPr>
          <p:cNvPr id="3" name="2 İçerik Yer Tutucusu"/>
          <p:cNvSpPr>
            <a:spLocks noGrp="1"/>
          </p:cNvSpPr>
          <p:nvPr>
            <p:ph idx="1"/>
          </p:nvPr>
        </p:nvSpPr>
        <p:spPr>
          <a:xfrm>
            <a:off x="285720" y="1928802"/>
            <a:ext cx="3500462" cy="4525963"/>
          </a:xfrm>
        </p:spPr>
        <p:txBody>
          <a:bodyPr/>
          <a:lstStyle/>
          <a:p>
            <a:pPr algn="just">
              <a:buFont typeface="Wingdings" pitchFamily="2" charset="2"/>
              <a:buChar char="Ø"/>
            </a:pPr>
            <a:endParaRPr lang="tr-TR" dirty="0" smtClean="0"/>
          </a:p>
          <a:p>
            <a:pPr algn="just">
              <a:buClr>
                <a:srgbClr val="990000"/>
              </a:buClr>
              <a:buFont typeface="Wingdings" pitchFamily="2" charset="2"/>
              <a:buChar char="Ø"/>
            </a:pPr>
            <a:r>
              <a:rPr lang="tr-TR" dirty="0" smtClean="0"/>
              <a:t>Yaş, </a:t>
            </a:r>
          </a:p>
          <a:p>
            <a:pPr algn="just">
              <a:buClr>
                <a:srgbClr val="990000"/>
              </a:buClr>
              <a:buFont typeface="Wingdings" pitchFamily="2" charset="2"/>
              <a:buChar char="Ø"/>
            </a:pPr>
            <a:r>
              <a:rPr lang="tr-TR" dirty="0" smtClean="0"/>
              <a:t>Eğitim, </a:t>
            </a:r>
          </a:p>
          <a:p>
            <a:pPr algn="just">
              <a:buClr>
                <a:srgbClr val="990000"/>
              </a:buClr>
              <a:buFont typeface="Wingdings" pitchFamily="2" charset="2"/>
              <a:buChar char="Ø"/>
            </a:pPr>
            <a:r>
              <a:rPr lang="tr-TR" dirty="0" smtClean="0"/>
              <a:t>İstihdam durumu, </a:t>
            </a:r>
          </a:p>
          <a:p>
            <a:pPr algn="just">
              <a:buClr>
                <a:srgbClr val="990000"/>
              </a:buClr>
              <a:buFont typeface="Wingdings" pitchFamily="2" charset="2"/>
              <a:buChar char="Ø"/>
            </a:pPr>
            <a:r>
              <a:rPr lang="tr-TR" dirty="0" smtClean="0"/>
              <a:t>Sağlık durumu.</a:t>
            </a:r>
          </a:p>
          <a:p>
            <a:endParaRPr lang="tr-TR" dirty="0" smtClean="0"/>
          </a:p>
          <a:p>
            <a:endParaRPr lang="tr-TR" dirty="0" smtClean="0"/>
          </a:p>
        </p:txBody>
      </p:sp>
      <p:sp>
        <p:nvSpPr>
          <p:cNvPr id="4" name="3 Metin kutusu"/>
          <p:cNvSpPr txBox="1"/>
          <p:nvPr/>
        </p:nvSpPr>
        <p:spPr>
          <a:xfrm>
            <a:off x="642910" y="1357298"/>
            <a:ext cx="2397451" cy="369332"/>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smtClean="0">
                <a:solidFill>
                  <a:srgbClr val="990000"/>
                </a:solidFill>
              </a:rPr>
              <a:t>BİREYSEL ÖZELLİKLER</a:t>
            </a:r>
            <a:endParaRPr lang="tr-TR" dirty="0">
              <a:solidFill>
                <a:srgbClr val="990000"/>
              </a:solidFill>
            </a:endParaRPr>
          </a:p>
        </p:txBody>
      </p:sp>
      <p:sp>
        <p:nvSpPr>
          <p:cNvPr id="5" name="4 Slayt Numarası Yer Tutucusu"/>
          <p:cNvSpPr>
            <a:spLocks noGrp="1"/>
          </p:cNvSpPr>
          <p:nvPr>
            <p:ph type="sldNum" sz="quarter" idx="12"/>
          </p:nvPr>
        </p:nvSpPr>
        <p:spPr/>
        <p:txBody>
          <a:bodyPr/>
          <a:lstStyle/>
          <a:p>
            <a:fld id="{614534E7-C958-4801-A29A-0BBC583A0F9F}" type="slidenum">
              <a:rPr lang="tr-TR" smtClean="0"/>
              <a:pPr/>
              <a:t>26</a:t>
            </a:fld>
            <a:endParaRPr lang="tr-TR"/>
          </a:p>
        </p:txBody>
      </p:sp>
      <p:pic>
        <p:nvPicPr>
          <p:cNvPr id="6" name="5 Resim" descr="42504.jpg"/>
          <p:cNvPicPr>
            <a:picLocks noChangeAspect="1"/>
          </p:cNvPicPr>
          <p:nvPr/>
        </p:nvPicPr>
        <p:blipFill>
          <a:blip r:embed="rId2" cstate="print"/>
          <a:stretch>
            <a:fillRect/>
          </a:stretch>
        </p:blipFill>
        <p:spPr>
          <a:xfrm>
            <a:off x="3857620" y="1928802"/>
            <a:ext cx="5080000" cy="414340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116D64"/>
                </a:solidFill>
              </a:rPr>
              <a:t>YOKSULLUĞU BELİRLEYEN FAKTÖRLER</a:t>
            </a:r>
            <a:endParaRPr lang="tr-TR" dirty="0"/>
          </a:p>
        </p:txBody>
      </p:sp>
      <p:sp>
        <p:nvSpPr>
          <p:cNvPr id="3" name="2 İçerik Yer Tutucusu"/>
          <p:cNvSpPr>
            <a:spLocks noGrp="1"/>
          </p:cNvSpPr>
          <p:nvPr>
            <p:ph idx="1"/>
          </p:nvPr>
        </p:nvSpPr>
        <p:spPr/>
        <p:txBody>
          <a:bodyPr>
            <a:normAutofit fontScale="92500" lnSpcReduction="10000"/>
          </a:bodyPr>
          <a:lstStyle/>
          <a:p>
            <a:pPr>
              <a:buNone/>
            </a:pPr>
            <a:endParaRPr lang="tr-TR" dirty="0" smtClean="0"/>
          </a:p>
          <a:p>
            <a:pPr algn="just">
              <a:buFont typeface="Wingdings" pitchFamily="2" charset="2"/>
              <a:buChar char="Ø"/>
            </a:pPr>
            <a:r>
              <a:rPr lang="tr-TR" dirty="0" smtClean="0"/>
              <a:t>İzolasyon,</a:t>
            </a:r>
          </a:p>
          <a:p>
            <a:pPr algn="just">
              <a:buFont typeface="Wingdings" pitchFamily="2" charset="2"/>
              <a:buChar char="Ø"/>
            </a:pPr>
            <a:r>
              <a:rPr lang="tr-TR" dirty="0" smtClean="0"/>
              <a:t>Daha az altyapı ile piyasa ve hizmetlere ulaşımda zorluklar, </a:t>
            </a:r>
          </a:p>
          <a:p>
            <a:pPr algn="just">
              <a:buFont typeface="Wingdings" pitchFamily="2" charset="2"/>
              <a:buChar char="Ø"/>
            </a:pPr>
            <a:r>
              <a:rPr lang="tr-TR" dirty="0" smtClean="0"/>
              <a:t>Doğal kaynaklar, </a:t>
            </a:r>
          </a:p>
          <a:p>
            <a:pPr algn="just">
              <a:buFont typeface="Wingdings" pitchFamily="2" charset="2"/>
              <a:buChar char="Ø"/>
            </a:pPr>
            <a:r>
              <a:rPr lang="tr-TR" dirty="0" smtClean="0"/>
              <a:t>Elverişli arazi,   </a:t>
            </a:r>
          </a:p>
          <a:p>
            <a:pPr algn="just">
              <a:buFont typeface="Wingdings" pitchFamily="2" charset="2"/>
              <a:buChar char="Ø"/>
            </a:pPr>
            <a:r>
              <a:rPr lang="tr-TR" dirty="0" smtClean="0"/>
              <a:t>Çevre ve hava koşulları, </a:t>
            </a:r>
          </a:p>
          <a:p>
            <a:pPr algn="just">
              <a:buFont typeface="Wingdings" pitchFamily="2" charset="2"/>
              <a:buChar char="Ø"/>
            </a:pPr>
            <a:r>
              <a:rPr lang="tr-TR" dirty="0" smtClean="0"/>
              <a:t>Bölgesel yönetim</a:t>
            </a:r>
          </a:p>
          <a:p>
            <a:pPr algn="just">
              <a:buFont typeface="Wingdings" pitchFamily="2" charset="2"/>
              <a:buChar char="Ø"/>
            </a:pPr>
            <a:r>
              <a:rPr lang="tr-TR" dirty="0" smtClean="0"/>
              <a:t>Eşitsizlik</a:t>
            </a:r>
            <a:endParaRPr lang="tr-TR" dirty="0"/>
          </a:p>
        </p:txBody>
      </p:sp>
      <p:sp>
        <p:nvSpPr>
          <p:cNvPr id="5" name="4 Metin kutusu"/>
          <p:cNvSpPr txBox="1"/>
          <p:nvPr/>
        </p:nvSpPr>
        <p:spPr>
          <a:xfrm>
            <a:off x="714348" y="1500174"/>
            <a:ext cx="2487219" cy="369332"/>
          </a:xfrm>
          <a:prstGeom prst="rect">
            <a:avLst/>
          </a:prstGeom>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smtClean="0">
                <a:solidFill>
                  <a:srgbClr val="CC9900"/>
                </a:solidFill>
              </a:rPr>
              <a:t>BÖLGESEL ÖZELLİKLER</a:t>
            </a:r>
            <a:endParaRPr lang="tr-TR" dirty="0">
              <a:solidFill>
                <a:srgbClr val="CC9900"/>
              </a:solidFill>
            </a:endParaRPr>
          </a:p>
        </p:txBody>
      </p:sp>
      <p:pic>
        <p:nvPicPr>
          <p:cNvPr id="6" name="Picture 2" descr="H:\Yeni klasör\10850354_395401870634887_763554539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143248"/>
            <a:ext cx="4320480" cy="30963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
        <p:nvSpPr>
          <p:cNvPr id="7" name="6 Slayt Numarası Yer Tutucusu"/>
          <p:cNvSpPr>
            <a:spLocks noGrp="1"/>
          </p:cNvSpPr>
          <p:nvPr>
            <p:ph type="sldNum" sz="quarter" idx="12"/>
          </p:nvPr>
        </p:nvSpPr>
        <p:spPr/>
        <p:txBody>
          <a:bodyPr/>
          <a:lstStyle/>
          <a:p>
            <a:fld id="{614534E7-C958-4801-A29A-0BBC583A0F9F}" type="slidenum">
              <a:rPr lang="tr-TR" smtClean="0"/>
              <a:pPr/>
              <a:t>27</a:t>
            </a:fld>
            <a:endParaRPr lang="tr-T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116D64"/>
                </a:solidFill>
              </a:rPr>
              <a:t>YOKSULLUĞU BELİRLEYEN FAKTÖRLER</a:t>
            </a:r>
            <a:endParaRPr lang="tr-TR" dirty="0"/>
          </a:p>
        </p:txBody>
      </p:sp>
      <p:sp>
        <p:nvSpPr>
          <p:cNvPr id="3" name="2 İçerik Yer Tutucusu"/>
          <p:cNvSpPr>
            <a:spLocks noGrp="1"/>
          </p:cNvSpPr>
          <p:nvPr>
            <p:ph idx="1"/>
          </p:nvPr>
        </p:nvSpPr>
        <p:spPr>
          <a:xfrm>
            <a:off x="304800" y="1554162"/>
            <a:ext cx="3910010" cy="4525963"/>
          </a:xfrm>
        </p:spPr>
        <p:txBody>
          <a:bodyPr>
            <a:normAutofit fontScale="92500" lnSpcReduction="10000"/>
          </a:bodyPr>
          <a:lstStyle/>
          <a:p>
            <a:endParaRPr lang="tr-TR" dirty="0" smtClean="0"/>
          </a:p>
          <a:p>
            <a:pPr algn="just">
              <a:buClr>
                <a:srgbClr val="000099"/>
              </a:buClr>
              <a:buFont typeface="Wingdings" pitchFamily="2" charset="2"/>
              <a:buChar char="Ø"/>
            </a:pPr>
            <a:r>
              <a:rPr lang="tr-TR" b="1" dirty="0" smtClean="0"/>
              <a:t>Altyapı,</a:t>
            </a:r>
          </a:p>
          <a:p>
            <a:pPr algn="just">
              <a:buClr>
                <a:srgbClr val="000099"/>
              </a:buClr>
              <a:buFont typeface="Wingdings" pitchFamily="2" charset="2"/>
              <a:buChar char="Ø"/>
            </a:pPr>
            <a:r>
              <a:rPr lang="tr-TR" b="1" dirty="0" smtClean="0"/>
              <a:t>Arazi dağılımı, </a:t>
            </a:r>
          </a:p>
          <a:p>
            <a:pPr algn="just">
              <a:buClr>
                <a:srgbClr val="000099"/>
              </a:buClr>
              <a:buFont typeface="Wingdings" pitchFamily="2" charset="2"/>
              <a:buChar char="Ø"/>
            </a:pPr>
            <a:r>
              <a:rPr lang="tr-TR" b="1" dirty="0" smtClean="0"/>
              <a:t>Sosyal yapı ve sosyal sermaye,</a:t>
            </a:r>
          </a:p>
          <a:p>
            <a:pPr algn="just">
              <a:buClr>
                <a:srgbClr val="000099"/>
              </a:buClr>
              <a:buFont typeface="Wingdings" pitchFamily="2" charset="2"/>
              <a:buChar char="Ø"/>
            </a:pPr>
            <a:r>
              <a:rPr lang="tr-TR" b="1" dirty="0" smtClean="0"/>
              <a:t>Kamu hizmetleri (ör:sağlık veya eğitim hizmetlerine yakınlık)</a:t>
            </a:r>
          </a:p>
          <a:p>
            <a:pPr>
              <a:buClr>
                <a:srgbClr val="000099"/>
              </a:buClr>
              <a:buFont typeface="Wingdings" pitchFamily="2" charset="2"/>
              <a:buChar char="Ø"/>
            </a:pPr>
            <a:endParaRPr lang="tr-TR" dirty="0" smtClean="0"/>
          </a:p>
        </p:txBody>
      </p:sp>
      <p:sp>
        <p:nvSpPr>
          <p:cNvPr id="5" name="4 Metin kutusu"/>
          <p:cNvSpPr txBox="1"/>
          <p:nvPr/>
        </p:nvSpPr>
        <p:spPr>
          <a:xfrm>
            <a:off x="714348" y="1428736"/>
            <a:ext cx="2633350" cy="369332"/>
          </a:xfrm>
          <a:prstGeom prst="rect">
            <a:avLst/>
          </a:prstGeom>
          <a:ln>
            <a:noFill/>
          </a:ln>
          <a:effectLst>
            <a:glow rad="139700">
              <a:srgbClr val="0070C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smtClean="0">
                <a:solidFill>
                  <a:srgbClr val="000099"/>
                </a:solidFill>
              </a:rPr>
              <a:t>TOPLUMSAL ÖZELLİKLER</a:t>
            </a:r>
            <a:endParaRPr lang="tr-TR" dirty="0">
              <a:solidFill>
                <a:srgbClr val="000099"/>
              </a:solidFill>
            </a:endParaRPr>
          </a:p>
        </p:txBody>
      </p:sp>
      <p:sp>
        <p:nvSpPr>
          <p:cNvPr id="6" name="5 Slayt Numarası Yer Tutucusu"/>
          <p:cNvSpPr>
            <a:spLocks noGrp="1"/>
          </p:cNvSpPr>
          <p:nvPr>
            <p:ph type="sldNum" sz="quarter" idx="12"/>
          </p:nvPr>
        </p:nvSpPr>
        <p:spPr/>
        <p:txBody>
          <a:bodyPr/>
          <a:lstStyle/>
          <a:p>
            <a:fld id="{614534E7-C958-4801-A29A-0BBC583A0F9F}" type="slidenum">
              <a:rPr lang="tr-TR" smtClean="0"/>
              <a:pPr/>
              <a:t>28</a:t>
            </a:fld>
            <a:endParaRPr lang="tr-TR"/>
          </a:p>
        </p:txBody>
      </p:sp>
      <p:pic>
        <p:nvPicPr>
          <p:cNvPr id="7" name="6 Resim" descr="183888.jpg"/>
          <p:cNvPicPr>
            <a:picLocks noChangeAspect="1"/>
          </p:cNvPicPr>
          <p:nvPr/>
        </p:nvPicPr>
        <p:blipFill>
          <a:blip r:embed="rId2" cstate="print"/>
          <a:stretch>
            <a:fillRect/>
          </a:stretch>
        </p:blipFill>
        <p:spPr>
          <a:xfrm>
            <a:off x="4500562" y="2285992"/>
            <a:ext cx="4429156" cy="335758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116D64"/>
                </a:solidFill>
              </a:rPr>
              <a:t>YOKSULLUĞU BELİRLEYEN FAKTÖRLER</a:t>
            </a:r>
            <a:endParaRPr lang="tr-TR" dirty="0"/>
          </a:p>
        </p:txBody>
      </p:sp>
      <p:sp>
        <p:nvSpPr>
          <p:cNvPr id="3" name="2 İçerik Yer Tutucusu"/>
          <p:cNvSpPr>
            <a:spLocks noGrp="1"/>
          </p:cNvSpPr>
          <p:nvPr>
            <p:ph idx="1"/>
          </p:nvPr>
        </p:nvSpPr>
        <p:spPr/>
        <p:txBody>
          <a:bodyPr>
            <a:normAutofit fontScale="92500"/>
          </a:bodyPr>
          <a:lstStyle/>
          <a:p>
            <a:endParaRPr lang="tr-TR" dirty="0" smtClean="0"/>
          </a:p>
          <a:p>
            <a:pPr algn="just">
              <a:buClr>
                <a:srgbClr val="FF0066"/>
              </a:buClr>
              <a:buFont typeface="Wingdings" pitchFamily="2" charset="2"/>
              <a:buChar char="Ø"/>
            </a:pPr>
            <a:r>
              <a:rPr lang="tr-TR" b="1" dirty="0" smtClean="0"/>
              <a:t>Hane halkı büyüklüğü,</a:t>
            </a:r>
          </a:p>
          <a:p>
            <a:pPr algn="just">
              <a:buClr>
                <a:srgbClr val="FF0066"/>
              </a:buClr>
              <a:buFont typeface="Wingdings" pitchFamily="2" charset="2"/>
              <a:buChar char="Ø"/>
            </a:pPr>
            <a:r>
              <a:rPr lang="tr-TR" b="1" dirty="0" smtClean="0"/>
              <a:t>Bağımlılık oranı, </a:t>
            </a:r>
          </a:p>
          <a:p>
            <a:pPr algn="just">
              <a:buClr>
                <a:srgbClr val="FF0066"/>
              </a:buClr>
              <a:buFont typeface="Wingdings" pitchFamily="2" charset="2"/>
              <a:buChar char="Ø"/>
            </a:pPr>
            <a:r>
              <a:rPr lang="tr-TR" b="1" dirty="0" smtClean="0"/>
              <a:t>Hane halkı reisinin cinsiyeti, </a:t>
            </a:r>
          </a:p>
          <a:p>
            <a:pPr algn="just">
              <a:buClr>
                <a:srgbClr val="FF0066"/>
              </a:buClr>
              <a:buFont typeface="Wingdings" pitchFamily="2" charset="2"/>
              <a:buChar char="Ø"/>
            </a:pPr>
            <a:r>
              <a:rPr lang="tr-TR" b="1" dirty="0" smtClean="0"/>
              <a:t>Mallar (ör: toprak ve diğer üretim faktörleri ile konut, menkul kıymet), </a:t>
            </a:r>
          </a:p>
          <a:p>
            <a:pPr algn="just">
              <a:buClr>
                <a:srgbClr val="FF0066"/>
              </a:buClr>
              <a:buFont typeface="Wingdings" pitchFamily="2" charset="2"/>
              <a:buChar char="Ø"/>
            </a:pPr>
            <a:r>
              <a:rPr lang="tr-TR" b="1" dirty="0" smtClean="0"/>
              <a:t>İstihdam ve gelir yapısı, </a:t>
            </a:r>
          </a:p>
          <a:p>
            <a:pPr algn="just">
              <a:buClr>
                <a:srgbClr val="FF0066"/>
              </a:buClr>
              <a:buFont typeface="Wingdings" pitchFamily="2" charset="2"/>
              <a:buChar char="Ø"/>
            </a:pPr>
            <a:r>
              <a:rPr lang="tr-TR" b="1" dirty="0" smtClean="0"/>
              <a:t>Hane halkı fertlerinin eğitim ve sağlık durumları </a:t>
            </a:r>
          </a:p>
          <a:p>
            <a:endParaRPr lang="tr-TR" dirty="0"/>
          </a:p>
        </p:txBody>
      </p:sp>
      <p:sp>
        <p:nvSpPr>
          <p:cNvPr id="4" name="3 Metin kutusu"/>
          <p:cNvSpPr txBox="1"/>
          <p:nvPr/>
        </p:nvSpPr>
        <p:spPr>
          <a:xfrm>
            <a:off x="642910" y="1500174"/>
            <a:ext cx="2701381" cy="369332"/>
          </a:xfrm>
          <a:prstGeom prst="rect">
            <a:avLst/>
          </a:prstGeom>
          <a:ln>
            <a:solidFill>
              <a:srgbClr val="FF0066"/>
            </a:solid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smtClean="0">
                <a:solidFill>
                  <a:srgbClr val="FF0066"/>
                </a:solidFill>
              </a:rPr>
              <a:t>HANE HALKI ÖZELLİKLERİ</a:t>
            </a:r>
            <a:endParaRPr lang="tr-TR" dirty="0">
              <a:solidFill>
                <a:srgbClr val="FF0066"/>
              </a:solidFill>
            </a:endParaRPr>
          </a:p>
        </p:txBody>
      </p:sp>
      <p:sp>
        <p:nvSpPr>
          <p:cNvPr id="5" name="4 Slayt Numarası Yer Tutucusu"/>
          <p:cNvSpPr>
            <a:spLocks noGrp="1"/>
          </p:cNvSpPr>
          <p:nvPr>
            <p:ph type="sldNum" sz="quarter" idx="12"/>
          </p:nvPr>
        </p:nvSpPr>
        <p:spPr/>
        <p:txBody>
          <a:bodyPr/>
          <a:lstStyle/>
          <a:p>
            <a:fld id="{614534E7-C958-4801-A29A-0BBC583A0F9F}" type="slidenum">
              <a:rPr lang="tr-TR" smtClean="0"/>
              <a:pPr/>
              <a:t>29</a:t>
            </a:fld>
            <a:endParaRPr lang="tr-T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0" y="381000"/>
            <a:ext cx="8929718" cy="3146425"/>
          </a:xfrm>
          <a:prstGeom prst="rect">
            <a:avLst/>
          </a:prstGeom>
        </p:spPr>
        <p:txBody>
          <a:bodyPr wrap="none" fromWordArt="1">
            <a:prstTxWarp prst="textPlain">
              <a:avLst>
                <a:gd name="adj" fmla="val 50000"/>
              </a:avLst>
            </a:prstTxWarp>
          </a:bodyPr>
          <a:lstStyle/>
          <a:p>
            <a:pPr algn="ctr"/>
            <a:r>
              <a:rPr lang="tr-T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TOPLUMSAL TABAKALAŞMA</a:t>
            </a:r>
          </a:p>
        </p:txBody>
      </p:sp>
      <p:sp>
        <p:nvSpPr>
          <p:cNvPr id="4101" name="Text Box 5"/>
          <p:cNvSpPr txBox="1">
            <a:spLocks noChangeArrowheads="1"/>
          </p:cNvSpPr>
          <p:nvPr/>
        </p:nvSpPr>
        <p:spPr bwMode="auto">
          <a:xfrm>
            <a:off x="500034" y="3357562"/>
            <a:ext cx="8072494" cy="2554545"/>
          </a:xfrm>
          <a:prstGeom prst="rect">
            <a:avLst/>
          </a:prstGeom>
          <a:noFill/>
          <a:ln w="9525">
            <a:noFill/>
            <a:miter lim="800000"/>
            <a:headEnd/>
            <a:tailEnd/>
          </a:ln>
          <a:effectLst/>
        </p:spPr>
        <p:txBody>
          <a:bodyPr wrap="square">
            <a:spAutoFit/>
          </a:bodyPr>
          <a:lstStyle/>
          <a:p>
            <a:pPr algn="just"/>
            <a:r>
              <a:rPr lang="tr-TR" sz="3200" dirty="0">
                <a:latin typeface="Times New Roman" pitchFamily="18" charset="0"/>
              </a:rPr>
              <a:t>Bir toplumu oluşturan bireylerin, makam, zenginlik, </a:t>
            </a:r>
            <a:r>
              <a:rPr lang="tr-TR" sz="3200" dirty="0" smtClean="0">
                <a:latin typeface="Times New Roman" pitchFamily="18" charset="0"/>
              </a:rPr>
              <a:t>siyasal güç</a:t>
            </a:r>
            <a:r>
              <a:rPr lang="tr-TR" sz="3200" dirty="0">
                <a:latin typeface="Times New Roman" pitchFamily="18" charset="0"/>
              </a:rPr>
              <a:t>, gelir, prestij, meslek, ırk, eğitim düzeyi gibi bazı </a:t>
            </a:r>
            <a:r>
              <a:rPr lang="tr-TR" sz="3200" dirty="0" smtClean="0">
                <a:latin typeface="Times New Roman" pitchFamily="18" charset="0"/>
              </a:rPr>
              <a:t>özelliklere göre </a:t>
            </a:r>
            <a:r>
              <a:rPr lang="tr-TR" sz="3200" dirty="0">
                <a:latin typeface="Times New Roman" pitchFamily="18" charset="0"/>
              </a:rPr>
              <a:t>belli bir düzende sıralanmasına </a:t>
            </a:r>
            <a:r>
              <a:rPr lang="tr-TR" sz="3200" dirty="0">
                <a:solidFill>
                  <a:srgbClr val="FF3300"/>
                </a:solidFill>
                <a:latin typeface="Times New Roman" pitchFamily="18" charset="0"/>
              </a:rPr>
              <a:t>“</a:t>
            </a:r>
            <a:r>
              <a:rPr lang="tr-TR" sz="3200" b="1" dirty="0">
                <a:solidFill>
                  <a:srgbClr val="FF3300"/>
                </a:solidFill>
                <a:latin typeface="Times New Roman" pitchFamily="18" charset="0"/>
              </a:rPr>
              <a:t>toplumsal </a:t>
            </a:r>
            <a:r>
              <a:rPr lang="tr-TR" sz="3200" b="1" dirty="0" smtClean="0">
                <a:solidFill>
                  <a:srgbClr val="FF3300"/>
                </a:solidFill>
                <a:latin typeface="Times New Roman" pitchFamily="18" charset="0"/>
              </a:rPr>
              <a:t>tabakalaşma</a:t>
            </a:r>
            <a:r>
              <a:rPr lang="tr-TR" sz="3200" dirty="0" smtClean="0">
                <a:solidFill>
                  <a:srgbClr val="FF3300"/>
                </a:solidFill>
                <a:latin typeface="Times New Roman" pitchFamily="18" charset="0"/>
              </a:rPr>
              <a:t>” </a:t>
            </a:r>
            <a:r>
              <a:rPr lang="tr-TR" sz="3200" dirty="0" smtClean="0">
                <a:latin typeface="Times New Roman" pitchFamily="18" charset="0"/>
              </a:rPr>
              <a:t>denir</a:t>
            </a:r>
            <a:r>
              <a:rPr lang="tr-TR" sz="3200" dirty="0">
                <a:latin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28604"/>
            <a:ext cx="8686800" cy="838200"/>
          </a:xfrm>
        </p:spPr>
        <p:txBody>
          <a:bodyPr/>
          <a:lstStyle/>
          <a:p>
            <a:r>
              <a:rPr lang="tr-TR" dirty="0" smtClean="0">
                <a:solidFill>
                  <a:srgbClr val="FF0066"/>
                </a:solidFill>
              </a:rPr>
              <a:t>YOKSULLUĞUN NEDENLERİ</a:t>
            </a:r>
            <a:endParaRPr lang="tr-TR" dirty="0">
              <a:solidFill>
                <a:srgbClr val="FF0066"/>
              </a:solidFill>
            </a:endParaRPr>
          </a:p>
        </p:txBody>
      </p:sp>
      <p:graphicFrame>
        <p:nvGraphicFramePr>
          <p:cNvPr id="7" name="6 İçerik Yer Tutucusu"/>
          <p:cNvGraphicFramePr>
            <a:graphicFrameLocks noGrp="1"/>
          </p:cNvGraphicFramePr>
          <p:nvPr>
            <p:ph idx="1"/>
          </p:nvPr>
        </p:nvGraphicFramePr>
        <p:xfrm>
          <a:off x="142844" y="1142984"/>
          <a:ext cx="8686800"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fld id="{614534E7-C958-4801-A29A-0BBC583A0F9F}" type="slidenum">
              <a:rPr lang="tr-TR" smtClean="0"/>
              <a:pPr/>
              <a:t>30</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11B7CC76-D1DE-47D8-9021-AA33DE92DFFE}"/>
                                            </p:graphicEl>
                                          </p:spTgt>
                                        </p:tgtEl>
                                        <p:attrNameLst>
                                          <p:attrName>style.visibility</p:attrName>
                                        </p:attrNameLst>
                                      </p:cBhvr>
                                      <p:to>
                                        <p:strVal val="visible"/>
                                      </p:to>
                                    </p:set>
                                    <p:animEffect transition="in" filter="wipe(down)">
                                      <p:cBhvr>
                                        <p:cTn id="7" dur="500"/>
                                        <p:tgtEl>
                                          <p:spTgt spid="7">
                                            <p:graphicEl>
                                              <a:dgm id="{11B7CC76-D1DE-47D8-9021-AA33DE92DF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0636D94B-1670-4E65-9091-30D0FBAB6FFB}"/>
                                            </p:graphicEl>
                                          </p:spTgt>
                                        </p:tgtEl>
                                        <p:attrNameLst>
                                          <p:attrName>style.visibility</p:attrName>
                                        </p:attrNameLst>
                                      </p:cBhvr>
                                      <p:to>
                                        <p:strVal val="visible"/>
                                      </p:to>
                                    </p:set>
                                    <p:animEffect transition="in" filter="wipe(down)">
                                      <p:cBhvr>
                                        <p:cTn id="12" dur="500"/>
                                        <p:tgtEl>
                                          <p:spTgt spid="7">
                                            <p:graphicEl>
                                              <a:dgm id="{0636D94B-1670-4E65-9091-30D0FBAB6FFB}"/>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graphicEl>
                                              <a:dgm id="{03DCF7F7-96BB-44E4-A028-12B18732EE51}"/>
                                            </p:graphicEl>
                                          </p:spTgt>
                                        </p:tgtEl>
                                        <p:attrNameLst>
                                          <p:attrName>style.visibility</p:attrName>
                                        </p:attrNameLst>
                                      </p:cBhvr>
                                      <p:to>
                                        <p:strVal val="visible"/>
                                      </p:to>
                                    </p:set>
                                    <p:animEffect transition="in" filter="wipe(down)">
                                      <p:cBhvr>
                                        <p:cTn id="15" dur="500"/>
                                        <p:tgtEl>
                                          <p:spTgt spid="7">
                                            <p:graphicEl>
                                              <a:dgm id="{03DCF7F7-96BB-44E4-A028-12B18732EE5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graphicEl>
                                              <a:dgm id="{2B50D200-00EB-0000-CD89-B910F87F0000}"/>
                                            </p:graphicEl>
                                          </p:spTgt>
                                        </p:tgtEl>
                                        <p:attrNameLst>
                                          <p:attrName>style.visibility</p:attrName>
                                        </p:attrNameLst>
                                      </p:cBhvr>
                                      <p:to>
                                        <p:strVal val="visible"/>
                                      </p:to>
                                    </p:set>
                                    <p:animEffect transition="in" filter="wipe(down)">
                                      <p:cBhvr>
                                        <p:cTn id="20" dur="500"/>
                                        <p:tgtEl>
                                          <p:spTgt spid="7">
                                            <p:graphicEl>
                                              <a:dgm id="{2B50D200-00EB-0000-CD89-B910F87F000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graphicEl>
                                              <a:dgm id="{7A46A524-D78F-4608-829B-3723B9D573CA}"/>
                                            </p:graphicEl>
                                          </p:spTgt>
                                        </p:tgtEl>
                                        <p:attrNameLst>
                                          <p:attrName>style.visibility</p:attrName>
                                        </p:attrNameLst>
                                      </p:cBhvr>
                                      <p:to>
                                        <p:strVal val="visible"/>
                                      </p:to>
                                    </p:set>
                                    <p:animEffect transition="in" filter="wipe(down)">
                                      <p:cBhvr>
                                        <p:cTn id="25" dur="500"/>
                                        <p:tgtEl>
                                          <p:spTgt spid="7">
                                            <p:graphicEl>
                                              <a:dgm id="{7A46A524-D78F-4608-829B-3723B9D573CA}"/>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graphicEl>
                                              <a:dgm id="{57D96E0D-8E32-49AA-BC40-60A7F7BDB854}"/>
                                            </p:graphicEl>
                                          </p:spTgt>
                                        </p:tgtEl>
                                        <p:attrNameLst>
                                          <p:attrName>style.visibility</p:attrName>
                                        </p:attrNameLst>
                                      </p:cBhvr>
                                      <p:to>
                                        <p:strVal val="visible"/>
                                      </p:to>
                                    </p:set>
                                    <p:animEffect transition="in" filter="wipe(down)">
                                      <p:cBhvr>
                                        <p:cTn id="28" dur="500"/>
                                        <p:tgtEl>
                                          <p:spTgt spid="7">
                                            <p:graphicEl>
                                              <a:dgm id="{57D96E0D-8E32-49AA-BC40-60A7F7BDB85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graphicEl>
                                              <a:dgm id="{2B50D200-00EB-0000-CD89-B910F87F0000}"/>
                                            </p:graphicEl>
                                          </p:spTgt>
                                        </p:tgtEl>
                                        <p:attrNameLst>
                                          <p:attrName>style.visibility</p:attrName>
                                        </p:attrNameLst>
                                      </p:cBhvr>
                                      <p:to>
                                        <p:strVal val="visible"/>
                                      </p:to>
                                    </p:set>
                                    <p:animEffect transition="in" filter="wipe(down)">
                                      <p:cBhvr>
                                        <p:cTn id="33" dur="500"/>
                                        <p:tgtEl>
                                          <p:spTgt spid="7">
                                            <p:graphicEl>
                                              <a:dgm id="{2B50D200-00EB-0000-CD89-B910F87F000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graphicEl>
                                              <a:dgm id="{E40E5F61-D7B4-4473-8827-228FECC21C7C}"/>
                                            </p:graphicEl>
                                          </p:spTgt>
                                        </p:tgtEl>
                                        <p:attrNameLst>
                                          <p:attrName>style.visibility</p:attrName>
                                        </p:attrNameLst>
                                      </p:cBhvr>
                                      <p:to>
                                        <p:strVal val="visible"/>
                                      </p:to>
                                    </p:set>
                                    <p:animEffect transition="in" filter="wipe(down)">
                                      <p:cBhvr>
                                        <p:cTn id="38" dur="500"/>
                                        <p:tgtEl>
                                          <p:spTgt spid="7">
                                            <p:graphicEl>
                                              <a:dgm id="{E40E5F61-D7B4-4473-8827-228FECC21C7C}"/>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graphicEl>
                                              <a:dgm id="{8170C5AE-5F73-4454-81FC-5206BE457197}"/>
                                            </p:graphicEl>
                                          </p:spTgt>
                                        </p:tgtEl>
                                        <p:attrNameLst>
                                          <p:attrName>style.visibility</p:attrName>
                                        </p:attrNameLst>
                                      </p:cBhvr>
                                      <p:to>
                                        <p:strVal val="visible"/>
                                      </p:to>
                                    </p:set>
                                    <p:animEffect transition="in" filter="wipe(down)">
                                      <p:cBhvr>
                                        <p:cTn id="41" dur="500"/>
                                        <p:tgtEl>
                                          <p:spTgt spid="7">
                                            <p:graphicEl>
                                              <a:dgm id="{8170C5AE-5F73-4454-81FC-5206BE45719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graphicEl>
                                              <a:dgm id="{2B50D200-00EB-0000-CD89-B910F87F0000}"/>
                                            </p:graphicEl>
                                          </p:spTgt>
                                        </p:tgtEl>
                                        <p:attrNameLst>
                                          <p:attrName>style.visibility</p:attrName>
                                        </p:attrNameLst>
                                      </p:cBhvr>
                                      <p:to>
                                        <p:strVal val="visible"/>
                                      </p:to>
                                    </p:set>
                                    <p:animEffect transition="in" filter="wipe(down)">
                                      <p:cBhvr>
                                        <p:cTn id="46" dur="500"/>
                                        <p:tgtEl>
                                          <p:spTgt spid="7">
                                            <p:graphicEl>
                                              <a:dgm id="{2B50D200-00EB-0000-CD89-B910F87F000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graphicEl>
                                              <a:dgm id="{22A6873D-AB45-4B9B-970B-50AF36B71F48}"/>
                                            </p:graphicEl>
                                          </p:spTgt>
                                        </p:tgtEl>
                                        <p:attrNameLst>
                                          <p:attrName>style.visibility</p:attrName>
                                        </p:attrNameLst>
                                      </p:cBhvr>
                                      <p:to>
                                        <p:strVal val="visible"/>
                                      </p:to>
                                    </p:set>
                                    <p:animEffect transition="in" filter="wipe(down)">
                                      <p:cBhvr>
                                        <p:cTn id="51" dur="500"/>
                                        <p:tgtEl>
                                          <p:spTgt spid="7">
                                            <p:graphicEl>
                                              <a:dgm id="{22A6873D-AB45-4B9B-970B-50AF36B71F48}"/>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
                                            <p:graphicEl>
                                              <a:dgm id="{873E229A-99AD-4CDB-9AC4-75656BBA0069}"/>
                                            </p:graphicEl>
                                          </p:spTgt>
                                        </p:tgtEl>
                                        <p:attrNameLst>
                                          <p:attrName>style.visibility</p:attrName>
                                        </p:attrNameLst>
                                      </p:cBhvr>
                                      <p:to>
                                        <p:strVal val="visible"/>
                                      </p:to>
                                    </p:set>
                                    <p:animEffect transition="in" filter="wipe(down)">
                                      <p:cBhvr>
                                        <p:cTn id="54" dur="500"/>
                                        <p:tgtEl>
                                          <p:spTgt spid="7">
                                            <p:graphicEl>
                                              <a:dgm id="{873E229A-99AD-4CDB-9AC4-75656BBA006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graphicEl>
                                              <a:dgm id="{2B50D200-00EB-0000-CD89-B910F87F0000}"/>
                                            </p:graphicEl>
                                          </p:spTgt>
                                        </p:tgtEl>
                                        <p:attrNameLst>
                                          <p:attrName>style.visibility</p:attrName>
                                        </p:attrNameLst>
                                      </p:cBhvr>
                                      <p:to>
                                        <p:strVal val="visible"/>
                                      </p:to>
                                    </p:set>
                                    <p:animEffect transition="in" filter="wipe(down)">
                                      <p:cBhvr>
                                        <p:cTn id="59" dur="500"/>
                                        <p:tgtEl>
                                          <p:spTgt spid="7">
                                            <p:graphicEl>
                                              <a:dgm id="{2B50D200-00EB-0000-CD89-B910F87F00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YOKSULLUĞUN BELİRLENMESİNDE YARARLANILABİLECEK GÖSTERGELER</a:t>
            </a:r>
            <a:br>
              <a:rPr lang="tr-TR" dirty="0" smtClean="0"/>
            </a:br>
            <a:endParaRPr lang="tr-TR" dirty="0"/>
          </a:p>
        </p:txBody>
      </p:sp>
      <p:graphicFrame>
        <p:nvGraphicFramePr>
          <p:cNvPr id="5" name="4 İçerik Yer Tutucusu"/>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fld id="{614534E7-C958-4801-A29A-0BBC583A0F9F}" type="slidenum">
              <a:rPr lang="tr-TR" smtClean="0"/>
              <a:pPr/>
              <a:t>31</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F06034B2-75B8-4F18-A2BA-78BBE019D38F}"/>
                                            </p:graphicEl>
                                          </p:spTgt>
                                        </p:tgtEl>
                                        <p:attrNameLst>
                                          <p:attrName>style.visibility</p:attrName>
                                        </p:attrNameLst>
                                      </p:cBhvr>
                                      <p:to>
                                        <p:strVal val="visible"/>
                                      </p:to>
                                    </p:set>
                                    <p:animEffect transition="in" filter="wipe(down)">
                                      <p:cBhvr>
                                        <p:cTn id="7" dur="500"/>
                                        <p:tgtEl>
                                          <p:spTgt spid="5">
                                            <p:graphicEl>
                                              <a:dgm id="{F06034B2-75B8-4F18-A2BA-78BBE019D38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EF210797-2278-40B6-80BE-294E24338D29}"/>
                                            </p:graphicEl>
                                          </p:spTgt>
                                        </p:tgtEl>
                                        <p:attrNameLst>
                                          <p:attrName>style.visibility</p:attrName>
                                        </p:attrNameLst>
                                      </p:cBhvr>
                                      <p:to>
                                        <p:strVal val="visible"/>
                                      </p:to>
                                    </p:set>
                                    <p:animEffect transition="in" filter="wipe(down)">
                                      <p:cBhvr>
                                        <p:cTn id="12" dur="500"/>
                                        <p:tgtEl>
                                          <p:spTgt spid="5">
                                            <p:graphicEl>
                                              <a:dgm id="{EF210797-2278-40B6-80BE-294E24338D2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8B3F1BD7-82BB-4C1C-B823-7F52ACD458FD}"/>
                                            </p:graphicEl>
                                          </p:spTgt>
                                        </p:tgtEl>
                                        <p:attrNameLst>
                                          <p:attrName>style.visibility</p:attrName>
                                        </p:attrNameLst>
                                      </p:cBhvr>
                                      <p:to>
                                        <p:strVal val="visible"/>
                                      </p:to>
                                    </p:set>
                                    <p:animEffect transition="in" filter="wipe(down)">
                                      <p:cBhvr>
                                        <p:cTn id="15" dur="500"/>
                                        <p:tgtEl>
                                          <p:spTgt spid="5">
                                            <p:graphicEl>
                                              <a:dgm id="{8B3F1BD7-82BB-4C1C-B823-7F52ACD458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1060C8B6-E83E-4B2B-9E15-7B8FE75756AF}"/>
                                            </p:graphicEl>
                                          </p:spTgt>
                                        </p:tgtEl>
                                        <p:attrNameLst>
                                          <p:attrName>style.visibility</p:attrName>
                                        </p:attrNameLst>
                                      </p:cBhvr>
                                      <p:to>
                                        <p:strVal val="visible"/>
                                      </p:to>
                                    </p:set>
                                    <p:animEffect transition="in" filter="wipe(down)">
                                      <p:cBhvr>
                                        <p:cTn id="20" dur="500"/>
                                        <p:tgtEl>
                                          <p:spTgt spid="5">
                                            <p:graphicEl>
                                              <a:dgm id="{1060C8B6-E83E-4B2B-9E15-7B8FE75756A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5C947491-8EEF-4B70-91F3-88FC76B4B5D9}"/>
                                            </p:graphicEl>
                                          </p:spTgt>
                                        </p:tgtEl>
                                        <p:attrNameLst>
                                          <p:attrName>style.visibility</p:attrName>
                                        </p:attrNameLst>
                                      </p:cBhvr>
                                      <p:to>
                                        <p:strVal val="visible"/>
                                      </p:to>
                                    </p:set>
                                    <p:animEffect transition="in" filter="wipe(down)">
                                      <p:cBhvr>
                                        <p:cTn id="23" dur="500"/>
                                        <p:tgtEl>
                                          <p:spTgt spid="5">
                                            <p:graphicEl>
                                              <a:dgm id="{5C947491-8EEF-4B70-91F3-88FC76B4B5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D17B8465-704A-481D-BDB8-48A6B74EF930}"/>
                                            </p:graphicEl>
                                          </p:spTgt>
                                        </p:tgtEl>
                                        <p:attrNameLst>
                                          <p:attrName>style.visibility</p:attrName>
                                        </p:attrNameLst>
                                      </p:cBhvr>
                                      <p:to>
                                        <p:strVal val="visible"/>
                                      </p:to>
                                    </p:set>
                                    <p:animEffect transition="in" filter="wipe(down)">
                                      <p:cBhvr>
                                        <p:cTn id="28" dur="500"/>
                                        <p:tgtEl>
                                          <p:spTgt spid="5">
                                            <p:graphicEl>
                                              <a:dgm id="{D17B8465-704A-481D-BDB8-48A6B74EF930}"/>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18102E40-5B58-4A00-9309-6B1622CC7E16}"/>
                                            </p:graphicEl>
                                          </p:spTgt>
                                        </p:tgtEl>
                                        <p:attrNameLst>
                                          <p:attrName>style.visibility</p:attrName>
                                        </p:attrNameLst>
                                      </p:cBhvr>
                                      <p:to>
                                        <p:strVal val="visible"/>
                                      </p:to>
                                    </p:set>
                                    <p:animEffect transition="in" filter="wipe(down)">
                                      <p:cBhvr>
                                        <p:cTn id="31" dur="500"/>
                                        <p:tgtEl>
                                          <p:spTgt spid="5">
                                            <p:graphicEl>
                                              <a:dgm id="{18102E40-5B58-4A00-9309-6B1622CC7E1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52E38883-8BED-4F1C-B15D-C70196DE967C}"/>
                                            </p:graphicEl>
                                          </p:spTgt>
                                        </p:tgtEl>
                                        <p:attrNameLst>
                                          <p:attrName>style.visibility</p:attrName>
                                        </p:attrNameLst>
                                      </p:cBhvr>
                                      <p:to>
                                        <p:strVal val="visible"/>
                                      </p:to>
                                    </p:set>
                                    <p:animEffect transition="in" filter="wipe(down)">
                                      <p:cBhvr>
                                        <p:cTn id="36" dur="500"/>
                                        <p:tgtEl>
                                          <p:spTgt spid="5">
                                            <p:graphicEl>
                                              <a:dgm id="{52E38883-8BED-4F1C-B15D-C70196DE967C}"/>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AE43A603-267C-4DBB-8F12-ED1865DD57D7}"/>
                                            </p:graphicEl>
                                          </p:spTgt>
                                        </p:tgtEl>
                                        <p:attrNameLst>
                                          <p:attrName>style.visibility</p:attrName>
                                        </p:attrNameLst>
                                      </p:cBhvr>
                                      <p:to>
                                        <p:strVal val="visible"/>
                                      </p:to>
                                    </p:set>
                                    <p:animEffect transition="in" filter="wipe(down)">
                                      <p:cBhvr>
                                        <p:cTn id="39" dur="500"/>
                                        <p:tgtEl>
                                          <p:spTgt spid="5">
                                            <p:graphicEl>
                                              <a:dgm id="{AE43A603-267C-4DBB-8F12-ED1865DD5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686800" cy="838200"/>
          </a:xfrm>
        </p:spPr>
        <p:txBody>
          <a:bodyPr>
            <a:normAutofit fontScale="90000"/>
          </a:bodyPr>
          <a:lstStyle/>
          <a:p>
            <a:r>
              <a:rPr lang="tr-TR" dirty="0" smtClean="0"/>
              <a:t>YOKSULLUĞUN BELİRLENMESİNDE YARARLANILABİLECEK GÖSTERGELER</a:t>
            </a:r>
            <a:endParaRPr lang="tr-TR" dirty="0"/>
          </a:p>
        </p:txBody>
      </p:sp>
      <p:graphicFrame>
        <p:nvGraphicFramePr>
          <p:cNvPr id="4" name="3 İçerik Yer Tutucusu"/>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614534E7-C958-4801-A29A-0BBC583A0F9F}" type="slidenum">
              <a:rPr lang="tr-TR" smtClean="0"/>
              <a:pPr/>
              <a:t>32</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48A78DE-8634-442F-9332-B3B03806B9A2}"/>
                                            </p:graphicEl>
                                          </p:spTgt>
                                        </p:tgtEl>
                                        <p:attrNameLst>
                                          <p:attrName>style.visibility</p:attrName>
                                        </p:attrNameLst>
                                      </p:cBhvr>
                                      <p:to>
                                        <p:strVal val="visible"/>
                                      </p:to>
                                    </p:set>
                                    <p:anim calcmode="lin" valueType="num">
                                      <p:cBhvr additive="base">
                                        <p:cTn id="7" dur="500" fill="hold"/>
                                        <p:tgtEl>
                                          <p:spTgt spid="4">
                                            <p:graphicEl>
                                              <a:dgm id="{C48A78DE-8634-442F-9332-B3B03806B9A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48A78DE-8634-442F-9332-B3B03806B9A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965E10E-D73C-4E7A-9025-73F417017F72}"/>
                                            </p:graphicEl>
                                          </p:spTgt>
                                        </p:tgtEl>
                                        <p:attrNameLst>
                                          <p:attrName>style.visibility</p:attrName>
                                        </p:attrNameLst>
                                      </p:cBhvr>
                                      <p:to>
                                        <p:strVal val="visible"/>
                                      </p:to>
                                    </p:set>
                                    <p:anim calcmode="lin" valueType="num">
                                      <p:cBhvr additive="base">
                                        <p:cTn id="13" dur="500" fill="hold"/>
                                        <p:tgtEl>
                                          <p:spTgt spid="4">
                                            <p:graphicEl>
                                              <a:dgm id="{2965E10E-D73C-4E7A-9025-73F417017F7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965E10E-D73C-4E7A-9025-73F417017F7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CEB615D9-2FE7-412C-92F2-D3E5BF199943}"/>
                                            </p:graphicEl>
                                          </p:spTgt>
                                        </p:tgtEl>
                                        <p:attrNameLst>
                                          <p:attrName>style.visibility</p:attrName>
                                        </p:attrNameLst>
                                      </p:cBhvr>
                                      <p:to>
                                        <p:strVal val="visible"/>
                                      </p:to>
                                    </p:set>
                                    <p:anim calcmode="lin" valueType="num">
                                      <p:cBhvr additive="base">
                                        <p:cTn id="17" dur="500" fill="hold"/>
                                        <p:tgtEl>
                                          <p:spTgt spid="4">
                                            <p:graphicEl>
                                              <a:dgm id="{CEB615D9-2FE7-412C-92F2-D3E5BF19994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EB615D9-2FE7-412C-92F2-D3E5BF19994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CD7441EF-886A-46BC-8CB1-DC5E91603BFD}"/>
                                            </p:graphicEl>
                                          </p:spTgt>
                                        </p:tgtEl>
                                        <p:attrNameLst>
                                          <p:attrName>style.visibility</p:attrName>
                                        </p:attrNameLst>
                                      </p:cBhvr>
                                      <p:to>
                                        <p:strVal val="visible"/>
                                      </p:to>
                                    </p:set>
                                    <p:anim calcmode="lin" valueType="num">
                                      <p:cBhvr additive="base">
                                        <p:cTn id="23" dur="500" fill="hold"/>
                                        <p:tgtEl>
                                          <p:spTgt spid="4">
                                            <p:graphicEl>
                                              <a:dgm id="{CD7441EF-886A-46BC-8CB1-DC5E91603BF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CD7441EF-886A-46BC-8CB1-DC5E91603BF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A7CFA4DF-1101-4EDC-B998-A17B55261A9E}"/>
                                            </p:graphicEl>
                                          </p:spTgt>
                                        </p:tgtEl>
                                        <p:attrNameLst>
                                          <p:attrName>style.visibility</p:attrName>
                                        </p:attrNameLst>
                                      </p:cBhvr>
                                      <p:to>
                                        <p:strVal val="visible"/>
                                      </p:to>
                                    </p:set>
                                    <p:anim calcmode="lin" valueType="num">
                                      <p:cBhvr additive="base">
                                        <p:cTn id="27" dur="500" fill="hold"/>
                                        <p:tgtEl>
                                          <p:spTgt spid="4">
                                            <p:graphicEl>
                                              <a:dgm id="{A7CFA4DF-1101-4EDC-B998-A17B55261A9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A7CFA4DF-1101-4EDC-B998-A17B55261A9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8F6E4F80-72D3-4889-91DC-CFCE86FABAAF}"/>
                                            </p:graphicEl>
                                          </p:spTgt>
                                        </p:tgtEl>
                                        <p:attrNameLst>
                                          <p:attrName>style.visibility</p:attrName>
                                        </p:attrNameLst>
                                      </p:cBhvr>
                                      <p:to>
                                        <p:strVal val="visible"/>
                                      </p:to>
                                    </p:set>
                                    <p:anim calcmode="lin" valueType="num">
                                      <p:cBhvr additive="base">
                                        <p:cTn id="33" dur="500" fill="hold"/>
                                        <p:tgtEl>
                                          <p:spTgt spid="4">
                                            <p:graphicEl>
                                              <a:dgm id="{8F6E4F80-72D3-4889-91DC-CFCE86FABAAF}"/>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8F6E4F80-72D3-4889-91DC-CFCE86FABAA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013CB6AD-C672-42A2-A4DC-F520BF34C3BD}"/>
                                            </p:graphicEl>
                                          </p:spTgt>
                                        </p:tgtEl>
                                        <p:attrNameLst>
                                          <p:attrName>style.visibility</p:attrName>
                                        </p:attrNameLst>
                                      </p:cBhvr>
                                      <p:to>
                                        <p:strVal val="visible"/>
                                      </p:to>
                                    </p:set>
                                    <p:anim calcmode="lin" valueType="num">
                                      <p:cBhvr additive="base">
                                        <p:cTn id="37" dur="500" fill="hold"/>
                                        <p:tgtEl>
                                          <p:spTgt spid="4">
                                            <p:graphicEl>
                                              <a:dgm id="{013CB6AD-C672-42A2-A4DC-F520BF34C3B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013CB6AD-C672-42A2-A4DC-F520BF34C3BD}"/>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85517083-3A7A-4321-BF3B-9D234E4A699B}"/>
                                            </p:graphicEl>
                                          </p:spTgt>
                                        </p:tgtEl>
                                        <p:attrNameLst>
                                          <p:attrName>style.visibility</p:attrName>
                                        </p:attrNameLst>
                                      </p:cBhvr>
                                      <p:to>
                                        <p:strVal val="visible"/>
                                      </p:to>
                                    </p:set>
                                    <p:anim calcmode="lin" valueType="num">
                                      <p:cBhvr additive="base">
                                        <p:cTn id="43" dur="500" fill="hold"/>
                                        <p:tgtEl>
                                          <p:spTgt spid="4">
                                            <p:graphicEl>
                                              <a:dgm id="{85517083-3A7A-4321-BF3B-9D234E4A699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85517083-3A7A-4321-BF3B-9D234E4A699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AFDF9A3A-8A3D-474F-AEF6-7AD7468A669B}"/>
                                            </p:graphicEl>
                                          </p:spTgt>
                                        </p:tgtEl>
                                        <p:attrNameLst>
                                          <p:attrName>style.visibility</p:attrName>
                                        </p:attrNameLst>
                                      </p:cBhvr>
                                      <p:to>
                                        <p:strVal val="visible"/>
                                      </p:to>
                                    </p:set>
                                    <p:anim calcmode="lin" valueType="num">
                                      <p:cBhvr additive="base">
                                        <p:cTn id="47" dur="500" fill="hold"/>
                                        <p:tgtEl>
                                          <p:spTgt spid="4">
                                            <p:graphicEl>
                                              <a:dgm id="{AFDF9A3A-8A3D-474F-AEF6-7AD7468A669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AFDF9A3A-8A3D-474F-AEF6-7AD7468A669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785786" y="571480"/>
            <a:ext cx="7772400" cy="1112835"/>
          </a:xfrm>
        </p:spPr>
        <p:txBody>
          <a:bodyPr>
            <a:normAutofit fontScale="90000"/>
          </a:bodyPr>
          <a:lstStyle/>
          <a:p>
            <a:r>
              <a:rPr lang="tr-TR" dirty="0" smtClean="0"/>
              <a:t/>
            </a:r>
            <a:br>
              <a:rPr lang="tr-TR" dirty="0" smtClean="0"/>
            </a:br>
            <a:r>
              <a:rPr lang="tr-TR" dirty="0" smtClean="0"/>
              <a:t/>
            </a:r>
            <a:br>
              <a:rPr lang="tr-TR" dirty="0" smtClean="0"/>
            </a:br>
            <a:r>
              <a:rPr lang="tr-TR" dirty="0" smtClean="0"/>
              <a:t> ÖNYARGI </a:t>
            </a:r>
            <a:br>
              <a:rPr lang="tr-TR" dirty="0" smtClean="0"/>
            </a:br>
            <a:r>
              <a:rPr lang="tr-TR" dirty="0" smtClean="0"/>
              <a:t>VE</a:t>
            </a:r>
            <a:br>
              <a:rPr lang="tr-TR" dirty="0" smtClean="0"/>
            </a:br>
            <a:r>
              <a:rPr lang="tr-TR" dirty="0" smtClean="0"/>
              <a:t>TOPLUMSAL CİNSİYET</a:t>
            </a:r>
            <a:br>
              <a:rPr lang="tr-TR" dirty="0" smtClean="0"/>
            </a:br>
            <a:r>
              <a:rPr lang="tr-TR" dirty="0" smtClean="0"/>
              <a:t/>
            </a:r>
            <a:br>
              <a:rPr lang="tr-TR" dirty="0" smtClean="0"/>
            </a:br>
            <a:r>
              <a:rPr lang="tr-TR" dirty="0" smtClean="0"/>
              <a:t/>
            </a:r>
            <a:br>
              <a:rPr lang="tr-TR" dirty="0" smtClean="0"/>
            </a:br>
            <a:endParaRPr lang="tr-TR" dirty="0"/>
          </a:p>
        </p:txBody>
      </p:sp>
      <p:sp>
        <p:nvSpPr>
          <p:cNvPr id="5" name="4 Alt Başlık"/>
          <p:cNvSpPr>
            <a:spLocks noGrp="1"/>
          </p:cNvSpPr>
          <p:nvPr>
            <p:ph type="subTitle" idx="1"/>
          </p:nvPr>
        </p:nvSpPr>
        <p:spPr/>
        <p:txBody>
          <a:bodyPr/>
          <a:lstStyle/>
          <a:p>
            <a:endParaRPr lang="tr-TR"/>
          </a:p>
        </p:txBody>
      </p:sp>
      <p:pic>
        <p:nvPicPr>
          <p:cNvPr id="6" name="5 Resim" descr="rights-min.jpg"/>
          <p:cNvPicPr>
            <a:picLocks noChangeAspect="1"/>
          </p:cNvPicPr>
          <p:nvPr/>
        </p:nvPicPr>
        <p:blipFill>
          <a:blip r:embed="rId2"/>
          <a:stretch>
            <a:fillRect/>
          </a:stretch>
        </p:blipFill>
        <p:spPr>
          <a:xfrm>
            <a:off x="0" y="1821621"/>
            <a:ext cx="9144000" cy="50363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543560" cy="1143000"/>
          </a:xfrm>
        </p:spPr>
        <p:txBody>
          <a:bodyPr>
            <a:normAutofit fontScale="90000"/>
          </a:bodyPr>
          <a:lstStyle/>
          <a:p>
            <a:r>
              <a:rPr lang="tr-TR" dirty="0" smtClean="0"/>
              <a:t>ÖNYARGI VE AYRIMCILIK </a:t>
            </a:r>
            <a:endParaRPr lang="tr-TR" dirty="0"/>
          </a:p>
        </p:txBody>
      </p:sp>
      <p:sp>
        <p:nvSpPr>
          <p:cNvPr id="3" name="2 İçerik Yer Tutucusu"/>
          <p:cNvSpPr>
            <a:spLocks noGrp="1"/>
          </p:cNvSpPr>
          <p:nvPr>
            <p:ph idx="1"/>
          </p:nvPr>
        </p:nvSpPr>
        <p:spPr>
          <a:xfrm>
            <a:off x="457200" y="1600200"/>
            <a:ext cx="8686800" cy="5472138"/>
          </a:xfrm>
        </p:spPr>
        <p:txBody>
          <a:bodyPr>
            <a:normAutofit/>
          </a:bodyPr>
          <a:lstStyle/>
          <a:p>
            <a:r>
              <a:rPr lang="tr-TR" dirty="0" smtClean="0"/>
              <a:t>Ön yargı bir tutumdur.</a:t>
            </a:r>
          </a:p>
          <a:p>
            <a:r>
              <a:rPr lang="tr-TR" dirty="0" smtClean="0"/>
              <a:t>Ayırt edilebilir bir gruptaki </a:t>
            </a:r>
          </a:p>
          <a:p>
            <a:pPr>
              <a:buNone/>
            </a:pPr>
            <a:r>
              <a:rPr lang="tr-TR" dirty="0" smtClean="0"/>
              <a:t>insanlara karşı, yalnızca bu guruba üye olmalarına dayanarak düşmanca ya da olumsuz tavır sergilemek olarak özetlenebilir.</a:t>
            </a:r>
          </a:p>
          <a:p>
            <a:r>
              <a:rPr lang="tr-TR" dirty="0" smtClean="0"/>
              <a:t>Ön yargı  sosyal davranışların tümü içinde en yaygın ve en tehlikeli olanıdır.</a:t>
            </a:r>
          </a:p>
          <a:p>
            <a:r>
              <a:rPr lang="tr-TR" dirty="0" smtClean="0"/>
              <a:t>Herkesin hayatını bir şekilde etkiler.</a:t>
            </a:r>
          </a:p>
          <a:p>
            <a:endParaRPr lang="tr-TR" dirty="0"/>
          </a:p>
        </p:txBody>
      </p:sp>
      <p:pic>
        <p:nvPicPr>
          <p:cNvPr id="4" name="3 Resim" descr="indir.jpg"/>
          <p:cNvPicPr>
            <a:picLocks noChangeAspect="1"/>
          </p:cNvPicPr>
          <p:nvPr/>
        </p:nvPicPr>
        <p:blipFill>
          <a:blip r:embed="rId2"/>
          <a:stretch>
            <a:fillRect/>
          </a:stretch>
        </p:blipFill>
        <p:spPr>
          <a:xfrm>
            <a:off x="5500694" y="1071546"/>
            <a:ext cx="3276603" cy="1600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2844" y="2571744"/>
            <a:ext cx="9001156" cy="4525963"/>
          </a:xfrm>
        </p:spPr>
        <p:txBody>
          <a:bodyPr>
            <a:normAutofit lnSpcReduction="10000"/>
          </a:bodyPr>
          <a:lstStyle/>
          <a:p>
            <a:pPr algn="just"/>
            <a:r>
              <a:rPr lang="tr-TR" dirty="0" smtClean="0"/>
              <a:t>Ön yargı toplumlarda istenmese de toplumsal yaşama nüfuz etmiş bulunmaktadır.</a:t>
            </a:r>
          </a:p>
          <a:p>
            <a:pPr algn="just"/>
            <a:r>
              <a:rPr lang="tr-TR" dirty="0" smtClean="0"/>
              <a:t>Unutulmamalıdır ki; hepimiz bir </a:t>
            </a:r>
            <a:r>
              <a:rPr lang="tr-TR" dirty="0" err="1" smtClean="0"/>
              <a:t>stereotipleşme</a:t>
            </a:r>
            <a:r>
              <a:rPr lang="tr-TR" dirty="0" smtClean="0"/>
              <a:t> ya da ayrımcılığı kurbanlarınız bunun tek nedeni din, cinsiyet, milliyet, etnik köken, cinsel yönelim, dış görünüm, engellilik ya da siyasi neden olabilir.</a:t>
            </a:r>
          </a:p>
          <a:p>
            <a:pPr algn="just"/>
            <a:r>
              <a:rPr lang="tr-TR" dirty="0" smtClean="0"/>
              <a:t>Ön yargının en korkunç yönlerinden biri çeşitli nedenlerle ötekileştirilen bir grubun “</a:t>
            </a:r>
            <a:r>
              <a:rPr lang="tr-TR" dirty="0" err="1" smtClean="0"/>
              <a:t>dehümanize</a:t>
            </a:r>
            <a:r>
              <a:rPr lang="tr-TR" dirty="0" smtClean="0"/>
              <a:t>” edilmesidir.</a:t>
            </a:r>
          </a:p>
          <a:p>
            <a:pPr algn="just"/>
            <a:endParaRPr lang="tr-TR" dirty="0"/>
          </a:p>
        </p:txBody>
      </p:sp>
      <p:pic>
        <p:nvPicPr>
          <p:cNvPr id="4" name="3 Resim" descr="indir (1).jpg"/>
          <p:cNvPicPr>
            <a:picLocks noChangeAspect="1"/>
          </p:cNvPicPr>
          <p:nvPr/>
        </p:nvPicPr>
        <p:blipFill>
          <a:blip r:embed="rId2"/>
          <a:stretch>
            <a:fillRect/>
          </a:stretch>
        </p:blipFill>
        <p:spPr>
          <a:xfrm>
            <a:off x="1071538" y="142852"/>
            <a:ext cx="7072362" cy="23860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285750"/>
            <a:ext cx="9286875" cy="4525963"/>
          </a:xfrm>
        </p:spPr>
        <p:txBody>
          <a:bodyPr/>
          <a:lstStyle/>
          <a:p>
            <a:pPr algn="ctr"/>
            <a:endParaRPr lang="tr-TR" dirty="0" smtClean="0"/>
          </a:p>
          <a:p>
            <a:pPr algn="ctr"/>
            <a:r>
              <a:rPr lang="tr-TR" dirty="0" smtClean="0"/>
              <a:t>İŞ BAŞVURUSUNDA BUKUNDUNUZ VE SİZDEN DAHA AZ NİTELİKLİ BİRİNİN SIRF DEZAVATAJLI BİR SOSYAL GRUBA AİT OLDUĞU İÇİN SİZİN YERİNİZE TERCİH EDİLDİĞİNİ ÖĞRENDİNİZ. </a:t>
            </a:r>
          </a:p>
          <a:p>
            <a:pPr algn="ctr"/>
            <a:r>
              <a:rPr lang="tr-TR" dirty="0" smtClean="0"/>
              <a:t>BU DURUMDA NE HİSSEDERSİNİZ?</a:t>
            </a:r>
            <a:endParaRPr lang="tr-TR" dirty="0"/>
          </a:p>
        </p:txBody>
      </p:sp>
      <p:pic>
        <p:nvPicPr>
          <p:cNvPr id="4" name="3 Resim" descr="indir (2).jpg"/>
          <p:cNvPicPr>
            <a:picLocks noChangeAspect="1"/>
          </p:cNvPicPr>
          <p:nvPr/>
        </p:nvPicPr>
        <p:blipFill>
          <a:blip r:embed="rId2"/>
          <a:stretch>
            <a:fillRect/>
          </a:stretch>
        </p:blipFill>
        <p:spPr>
          <a:xfrm>
            <a:off x="142844" y="2928934"/>
            <a:ext cx="8572560" cy="39290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PEKİ YA SİZİN ÖN YARGILARINIZ?...</a:t>
            </a:r>
          </a:p>
          <a:p>
            <a:pPr>
              <a:buNone/>
            </a:pPr>
            <a:endParaRPr lang="tr-TR" dirty="0" smtClean="0"/>
          </a:p>
          <a:p>
            <a:pPr>
              <a:buNone/>
            </a:pPr>
            <a:r>
              <a:rPr lang="tr-TR" dirty="0" smtClean="0"/>
              <a:t>BUNLAR …… DİR.</a:t>
            </a:r>
          </a:p>
          <a:p>
            <a:pPr>
              <a:buNone/>
            </a:pPr>
            <a:r>
              <a:rPr lang="tr-TR" dirty="0" smtClean="0"/>
              <a:t>ZATEN  ……… YÜZDEN ANLAMAZLAR.</a:t>
            </a:r>
          </a:p>
          <a:p>
            <a:pPr>
              <a:buNone/>
            </a:pPr>
            <a:endParaRPr lang="tr-TR" dirty="0" smtClean="0"/>
          </a:p>
          <a:p>
            <a:pPr>
              <a:buNone/>
            </a:pPr>
            <a:r>
              <a:rPr lang="tr-TR" dirty="0" smtClean="0"/>
              <a:t>GİBİ CÜMLELERİNİZ ÜZERİNE DÜŞÜNÜN…</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Ön </a:t>
            </a:r>
            <a:r>
              <a:rPr lang="tr-TR" dirty="0" err="1" smtClean="0"/>
              <a:t>yarfı</a:t>
            </a:r>
            <a:r>
              <a:rPr lang="tr-TR" dirty="0" smtClean="0"/>
              <a:t> bir süre sonra </a:t>
            </a:r>
            <a:r>
              <a:rPr lang="tr-TR" dirty="0" err="1" smtClean="0"/>
              <a:t>stereotiplerin</a:t>
            </a:r>
            <a:r>
              <a:rPr lang="tr-TR" dirty="0" smtClean="0"/>
              <a:t> yani kalıp yargıların oluşmasına neden olur. </a:t>
            </a:r>
            <a:r>
              <a:rPr lang="tr-TR" smtClean="0"/>
              <a:t>Aşağıdakiler öğrencilik rolü açısından örnek verilebilir.</a:t>
            </a:r>
          </a:p>
          <a:p>
            <a:r>
              <a:rPr lang="tr-TR" dirty="0" smtClean="0"/>
              <a:t>İNEK</a:t>
            </a:r>
          </a:p>
          <a:p>
            <a:endParaRPr lang="tr-TR" dirty="0" smtClean="0"/>
          </a:p>
          <a:p>
            <a:r>
              <a:rPr lang="tr-TR" dirty="0" smtClean="0"/>
              <a:t>YALAKA</a:t>
            </a:r>
          </a:p>
          <a:p>
            <a:endParaRPr lang="tr-TR" dirty="0" smtClean="0"/>
          </a:p>
          <a:p>
            <a:r>
              <a:rPr lang="tr-TR" dirty="0" smtClean="0"/>
              <a:t>ÇIKARCI</a:t>
            </a:r>
          </a:p>
          <a:p>
            <a:endParaRPr lang="tr-TR" dirty="0" smtClean="0"/>
          </a:p>
          <a:p>
            <a:r>
              <a:rPr lang="tr-TR" dirty="0" smtClean="0"/>
              <a:t>TEMBEL</a:t>
            </a:r>
          </a:p>
          <a:p>
            <a:endParaRPr lang="tr-TR" dirty="0" smtClean="0"/>
          </a:p>
          <a:p>
            <a:r>
              <a:rPr lang="tr-TR" dirty="0" smtClean="0"/>
              <a:t>VS.</a:t>
            </a:r>
            <a:endParaRPr lang="tr-TR" dirty="0"/>
          </a:p>
        </p:txBody>
      </p:sp>
      <p:pic>
        <p:nvPicPr>
          <p:cNvPr id="4" name="3 Resim" descr="images.jpg"/>
          <p:cNvPicPr>
            <a:picLocks noChangeAspect="1"/>
          </p:cNvPicPr>
          <p:nvPr/>
        </p:nvPicPr>
        <p:blipFill>
          <a:blip r:embed="rId2"/>
          <a:stretch>
            <a:fillRect/>
          </a:stretch>
        </p:blipFill>
        <p:spPr>
          <a:xfrm>
            <a:off x="2571736" y="2786058"/>
            <a:ext cx="6143668" cy="33099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STEREOTİP ÖRNEKLERİ…</a:t>
            </a:r>
            <a:endParaRPr lang="tr-TR" dirty="0"/>
          </a:p>
        </p:txBody>
      </p:sp>
      <p:sp>
        <p:nvSpPr>
          <p:cNvPr id="5" name="4 İçerik Yer Tutucusu"/>
          <p:cNvSpPr>
            <a:spLocks noGrp="1"/>
          </p:cNvSpPr>
          <p:nvPr>
            <p:ph sz="half" idx="1"/>
          </p:nvPr>
        </p:nvSpPr>
        <p:spPr/>
        <p:txBody>
          <a:bodyPr/>
          <a:lstStyle/>
          <a:p>
            <a:r>
              <a:rPr lang="tr-TR" dirty="0" smtClean="0"/>
              <a:t>KADINLAR İÇİN….</a:t>
            </a:r>
          </a:p>
          <a:p>
            <a:endParaRPr lang="tr-TR" dirty="0" smtClean="0"/>
          </a:p>
          <a:p>
            <a:r>
              <a:rPr lang="tr-TR" dirty="0" smtClean="0"/>
              <a:t>SİZCE NELER OLABİLİR?</a:t>
            </a:r>
            <a:endParaRPr lang="tr-TR" dirty="0"/>
          </a:p>
        </p:txBody>
      </p:sp>
      <p:sp>
        <p:nvSpPr>
          <p:cNvPr id="6" name="5 İçerik Yer Tutucusu"/>
          <p:cNvSpPr>
            <a:spLocks noGrp="1"/>
          </p:cNvSpPr>
          <p:nvPr>
            <p:ph sz="half" idx="2"/>
          </p:nvPr>
        </p:nvSpPr>
        <p:spPr/>
        <p:txBody>
          <a:bodyPr/>
          <a:lstStyle/>
          <a:p>
            <a:r>
              <a:rPr lang="tr-TR" dirty="0" smtClean="0"/>
              <a:t>ERKEKLER İÇİN….</a:t>
            </a:r>
          </a:p>
          <a:p>
            <a:endParaRPr lang="tr-TR" dirty="0" smtClean="0"/>
          </a:p>
          <a:p>
            <a:r>
              <a:rPr lang="tr-TR" dirty="0" smtClean="0"/>
              <a:t>SİZCE NELER OLABİLİR?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abakalaşm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r>
              <a:rPr lang="tr-TR" altLang="tr-TR" sz="4000" b="1">
                <a:solidFill>
                  <a:srgbClr val="C00000"/>
                </a:solidFill>
              </a:rPr>
              <a:t>ÖNYARGININ KÖKLERİ</a:t>
            </a:r>
          </a:p>
        </p:txBody>
      </p:sp>
      <p:sp>
        <p:nvSpPr>
          <p:cNvPr id="3" name="2 Metin Yer Tutucusu"/>
          <p:cNvSpPr>
            <a:spLocks noGrp="1"/>
          </p:cNvSpPr>
          <p:nvPr>
            <p:ph type="body" sz="half" idx="1"/>
          </p:nvPr>
        </p:nvSpPr>
        <p:spPr>
          <a:xfrm>
            <a:off x="1518047" y="1304925"/>
            <a:ext cx="6215063" cy="1766888"/>
          </a:xfrm>
          <a:ln/>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defRPr/>
            </a:pPr>
            <a:r>
              <a:rPr lang="tr-TR" dirty="0" smtClean="0"/>
              <a:t>Tarihsel yaklaşım, önyargının sıklıkla </a:t>
            </a:r>
            <a:r>
              <a:rPr lang="tr-TR" b="1" u="sng" dirty="0" smtClean="0"/>
              <a:t>baskın grupların</a:t>
            </a:r>
            <a:r>
              <a:rPr lang="tr-TR" dirty="0" smtClean="0"/>
              <a:t>, </a:t>
            </a:r>
            <a:r>
              <a:rPr lang="tr-TR" b="1" i="1" dirty="0" smtClean="0">
                <a:solidFill>
                  <a:srgbClr val="C00000"/>
                </a:solidFill>
              </a:rPr>
              <a:t>kendinden daha güçsüz grupları </a:t>
            </a:r>
            <a:r>
              <a:rPr lang="tr-TR" u="sng" dirty="0" smtClean="0"/>
              <a:t>baskı altına almasının, sömürmesinin</a:t>
            </a:r>
            <a:r>
              <a:rPr lang="tr-TR" dirty="0" smtClean="0"/>
              <a:t> bir “</a:t>
            </a:r>
            <a:r>
              <a:rPr lang="tr-TR" sz="3200" b="1" dirty="0">
                <a:solidFill>
                  <a:srgbClr val="002060"/>
                </a:solidFill>
              </a:rPr>
              <a:t>mazur gösterme</a:t>
            </a:r>
            <a:r>
              <a:rPr lang="tr-TR" dirty="0" smtClean="0"/>
              <a:t>” yolu olarak ortaya çıkmıştır. </a:t>
            </a:r>
            <a:endParaRPr lang="tr-TR" dirty="0"/>
          </a:p>
        </p:txBody>
      </p:sp>
      <p:sp>
        <p:nvSpPr>
          <p:cNvPr id="54276" name="5 Sağa Bükülü Ok"/>
          <p:cNvSpPr>
            <a:spLocks noChangeArrowheads="1"/>
          </p:cNvSpPr>
          <p:nvPr/>
        </p:nvSpPr>
        <p:spPr bwMode="auto">
          <a:xfrm>
            <a:off x="2321720" y="3214690"/>
            <a:ext cx="750094" cy="1500187"/>
          </a:xfrm>
          <a:prstGeom prst="curvedRightArrow">
            <a:avLst>
              <a:gd name="adj1" fmla="val 25000"/>
              <a:gd name="adj2" fmla="val 50000"/>
              <a:gd name="adj3" fmla="val 25000"/>
            </a:avLst>
          </a:prstGeom>
          <a:solidFill>
            <a:srgbClr val="FF0000"/>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tr-TR"/>
          </a:p>
        </p:txBody>
      </p:sp>
      <p:sp>
        <p:nvSpPr>
          <p:cNvPr id="54277" name="6 Sola Bükülü Ok"/>
          <p:cNvSpPr>
            <a:spLocks noChangeArrowheads="1"/>
          </p:cNvSpPr>
          <p:nvPr/>
        </p:nvSpPr>
        <p:spPr bwMode="auto">
          <a:xfrm>
            <a:off x="6232924" y="3214688"/>
            <a:ext cx="696515" cy="1428750"/>
          </a:xfrm>
          <a:prstGeom prst="curvedLeftArrow">
            <a:avLst>
              <a:gd name="adj1" fmla="val 25000"/>
              <a:gd name="adj2" fmla="val 50000"/>
              <a:gd name="adj3" fmla="val 25000"/>
            </a:avLst>
          </a:prstGeom>
          <a:solidFill>
            <a:srgbClr val="FF0000"/>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tr-TR"/>
          </a:p>
        </p:txBody>
      </p:sp>
      <p:sp>
        <p:nvSpPr>
          <p:cNvPr id="54278" name="7 Yuvarlatılmış Dikdörtgen"/>
          <p:cNvSpPr>
            <a:spLocks noChangeArrowheads="1"/>
          </p:cNvSpPr>
          <p:nvPr/>
        </p:nvSpPr>
        <p:spPr bwMode="auto">
          <a:xfrm>
            <a:off x="1678783" y="4786313"/>
            <a:ext cx="2518172" cy="1357312"/>
          </a:xfrm>
          <a:prstGeom prst="roundRect">
            <a:avLst>
              <a:gd name="adj" fmla="val 16667"/>
            </a:avLst>
          </a:prstGeom>
          <a:solidFill>
            <a:srgbClr val="99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2800" b="1">
                <a:solidFill>
                  <a:srgbClr val="002060"/>
                </a:solidFill>
              </a:rPr>
              <a:t>GRUPLARARASI </a:t>
            </a:r>
          </a:p>
          <a:p>
            <a:pPr eaLnBrk="1" hangingPunct="1"/>
            <a:r>
              <a:rPr lang="tr-TR" altLang="tr-TR" sz="2800" b="1">
                <a:solidFill>
                  <a:srgbClr val="002060"/>
                </a:solidFill>
              </a:rPr>
              <a:t>REKABET</a:t>
            </a:r>
          </a:p>
        </p:txBody>
      </p:sp>
      <p:sp>
        <p:nvSpPr>
          <p:cNvPr id="54279" name="8 Yuvarlatılmış Dikdörtgen"/>
          <p:cNvSpPr>
            <a:spLocks noChangeArrowheads="1"/>
          </p:cNvSpPr>
          <p:nvPr/>
        </p:nvSpPr>
        <p:spPr bwMode="auto">
          <a:xfrm>
            <a:off x="4786313" y="4786313"/>
            <a:ext cx="3000375" cy="1357312"/>
          </a:xfrm>
          <a:prstGeom prst="roundRect">
            <a:avLst>
              <a:gd name="adj" fmla="val 16667"/>
            </a:avLst>
          </a:prstGeom>
          <a:solidFill>
            <a:srgbClr val="FF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2800" b="1">
                <a:solidFill>
                  <a:srgbClr val="002060"/>
                </a:solidFill>
              </a:rPr>
              <a:t>SOSYAL </a:t>
            </a:r>
          </a:p>
          <a:p>
            <a:pPr eaLnBrk="1" hangingPunct="1"/>
            <a:r>
              <a:rPr lang="tr-TR" altLang="tr-TR" sz="2800" b="1">
                <a:solidFill>
                  <a:srgbClr val="002060"/>
                </a:solidFill>
              </a:rPr>
              <a:t>KATEGORİLEŞTİRME</a:t>
            </a:r>
          </a:p>
          <a:p>
            <a:pPr eaLnBrk="1" hangingPunct="1"/>
            <a:r>
              <a:rPr lang="tr-TR" altLang="tr-TR" sz="2800" b="1">
                <a:solidFill>
                  <a:srgbClr val="002060"/>
                </a:solidFill>
              </a:rPr>
              <a:t>(Biz-Onlar Etkisi)</a:t>
            </a:r>
          </a:p>
        </p:txBody>
      </p:sp>
    </p:spTree>
    <p:extLst>
      <p:ext uri="{BB962C8B-B14F-4D97-AF65-F5344CB8AC3E}">
        <p14:creationId xmlns="" xmlns:p14="http://schemas.microsoft.com/office/powerpoint/2010/main" val="2829980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p:txBody>
          <a:bodyPr/>
          <a:lstStyle/>
          <a:p>
            <a:r>
              <a:rPr lang="tr-TR" altLang="tr-TR" sz="3600" b="1"/>
              <a:t>GRUPLAR ARASI REKABET</a:t>
            </a:r>
          </a:p>
        </p:txBody>
      </p:sp>
      <p:sp>
        <p:nvSpPr>
          <p:cNvPr id="7" name="6 Dikdörtgen"/>
          <p:cNvSpPr/>
          <p:nvPr/>
        </p:nvSpPr>
        <p:spPr bwMode="auto">
          <a:xfrm>
            <a:off x="1093319" y="909206"/>
            <a:ext cx="4018359" cy="4286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defRPr/>
            </a:pPr>
            <a:r>
              <a:rPr lang="tr-TR" b="1" dirty="0">
                <a:solidFill>
                  <a:schemeClr val="tx1"/>
                </a:solidFill>
                <a:latin typeface="Times New Roman" pitchFamily="18" charset="0"/>
              </a:rPr>
              <a:t>EN ESKİ ÖNYARGI KAYNAĞI</a:t>
            </a:r>
          </a:p>
        </p:txBody>
      </p:sp>
      <p:sp>
        <p:nvSpPr>
          <p:cNvPr id="8" name="1 Başlık"/>
          <p:cNvSpPr txBox="1">
            <a:spLocks/>
          </p:cNvSpPr>
          <p:nvPr/>
        </p:nvSpPr>
        <p:spPr>
          <a:xfrm>
            <a:off x="869807" y="1772805"/>
            <a:ext cx="7705725" cy="86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smtClean="0">
                <a:solidFill>
                  <a:srgbClr val="FF0000"/>
                </a:solidFill>
              </a:rPr>
              <a:t>GERÇEKÇİ ÇATIŞMA KURAMI</a:t>
            </a:r>
            <a:endParaRPr lang="tr-TR" altLang="tr-TR" b="1" dirty="0">
              <a:solidFill>
                <a:srgbClr val="FF0000"/>
              </a:solidFill>
            </a:endParaRPr>
          </a:p>
        </p:txBody>
      </p:sp>
      <p:sp>
        <p:nvSpPr>
          <p:cNvPr id="9" name="2 Metin Yer Tutucusu"/>
          <p:cNvSpPr>
            <a:spLocks noGrp="1"/>
          </p:cNvSpPr>
          <p:nvPr>
            <p:ph type="body" sz="half" idx="1"/>
          </p:nvPr>
        </p:nvSpPr>
        <p:spPr>
          <a:xfrm>
            <a:off x="1734741" y="2636406"/>
            <a:ext cx="6322219" cy="2195513"/>
          </a:xfrm>
          <a:solidFill>
            <a:srgbClr val="CCCCFF"/>
          </a:solidFill>
        </p:spPr>
        <p:txBody>
          <a:bodyPr>
            <a:normAutofit fontScale="77500" lnSpcReduction="20000"/>
          </a:bodyPr>
          <a:lstStyle/>
          <a:p>
            <a:r>
              <a:rPr lang="tr-TR" altLang="tr-TR" dirty="0" smtClean="0"/>
              <a:t>Kıt (sınırlı) kaynaklar için rekabet eden grupların yaşadıkları ÇATIŞMA sonucunda birbirlerine karşı önyargı geliştirdiklerini ileri sürer. </a:t>
            </a:r>
          </a:p>
          <a:p>
            <a:r>
              <a:rPr lang="tr-TR" altLang="tr-TR" dirty="0" smtClean="0"/>
              <a:t>Kurama göre =&gt; gruplar çatışma halindeyken her grupta iki önemli değişiklik olur: </a:t>
            </a:r>
          </a:p>
        </p:txBody>
      </p:sp>
      <p:sp>
        <p:nvSpPr>
          <p:cNvPr id="10" name="9 Yuvarlatılmış Dikdörtgen"/>
          <p:cNvSpPr>
            <a:spLocks noChangeArrowheads="1"/>
          </p:cNvSpPr>
          <p:nvPr/>
        </p:nvSpPr>
        <p:spPr bwMode="auto">
          <a:xfrm>
            <a:off x="2467625" y="4981143"/>
            <a:ext cx="2518172" cy="1428750"/>
          </a:xfrm>
          <a:prstGeom prst="roundRect">
            <a:avLst>
              <a:gd name="adj" fmla="val 16667"/>
            </a:avLst>
          </a:prstGeom>
          <a:solidFill>
            <a:srgbClr val="CC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b="1" dirty="0"/>
              <a:t>DIŞ GRUBA KARŞI </a:t>
            </a:r>
          </a:p>
          <a:p>
            <a:pPr eaLnBrk="1" hangingPunct="1"/>
            <a:r>
              <a:rPr lang="tr-TR" altLang="tr-TR" b="1" dirty="0"/>
              <a:t>DÜŞMANLIK</a:t>
            </a:r>
          </a:p>
          <a:p>
            <a:pPr eaLnBrk="1" hangingPunct="1"/>
            <a:r>
              <a:rPr lang="tr-TR" altLang="tr-TR" b="1" dirty="0"/>
              <a:t>DUYGUSUSNUN  </a:t>
            </a:r>
          </a:p>
          <a:p>
            <a:pPr eaLnBrk="1" hangingPunct="1"/>
            <a:r>
              <a:rPr lang="tr-TR" altLang="tr-TR" b="1" dirty="0"/>
              <a:t>ARTMASI</a:t>
            </a:r>
          </a:p>
        </p:txBody>
      </p:sp>
      <p:sp>
        <p:nvSpPr>
          <p:cNvPr id="11" name="10 Yuvarlatılmış Dikdörtgen"/>
          <p:cNvSpPr>
            <a:spLocks noChangeArrowheads="1"/>
          </p:cNvSpPr>
          <p:nvPr/>
        </p:nvSpPr>
        <p:spPr bwMode="auto">
          <a:xfrm>
            <a:off x="5789469" y="4909706"/>
            <a:ext cx="2786063" cy="1428750"/>
          </a:xfrm>
          <a:prstGeom prst="roundRect">
            <a:avLst>
              <a:gd name="adj" fmla="val 16667"/>
            </a:avLst>
          </a:prstGeom>
          <a:solidFill>
            <a:srgbClr val="FF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b="1" dirty="0"/>
              <a:t>GRUP İÇİ BAĞLILIĞIN</a:t>
            </a:r>
          </a:p>
          <a:p>
            <a:pPr eaLnBrk="1" hangingPunct="1"/>
            <a:r>
              <a:rPr lang="tr-TR" altLang="tr-TR" b="1" dirty="0"/>
              <a:t>YOĞUNLAŞMASI </a:t>
            </a:r>
          </a:p>
          <a:p>
            <a:pPr eaLnBrk="1" hangingPunct="1"/>
            <a:r>
              <a:rPr lang="tr-TR" altLang="tr-TR" b="1" dirty="0"/>
              <a:t>(ETNOSENTRİZM)</a:t>
            </a:r>
          </a:p>
        </p:txBody>
      </p:sp>
    </p:spTree>
    <p:extLst>
      <p:ext uri="{BB962C8B-B14F-4D97-AF65-F5344CB8AC3E}">
        <p14:creationId xmlns="" xmlns:p14="http://schemas.microsoft.com/office/powerpoint/2010/main" val="42741913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r>
              <a:rPr lang="tr-TR" altLang="tr-TR" sz="4800" b="1"/>
              <a:t>BİZ-ONLAR ETKİSİ </a:t>
            </a:r>
          </a:p>
        </p:txBody>
      </p:sp>
      <p:sp>
        <p:nvSpPr>
          <p:cNvPr id="3" name="2 Metin Yer Tutucusu"/>
          <p:cNvSpPr>
            <a:spLocks noGrp="1"/>
          </p:cNvSpPr>
          <p:nvPr>
            <p:ph type="body" sz="half" idx="1"/>
          </p:nvPr>
        </p:nvSpPr>
        <p:spPr>
          <a:xfrm>
            <a:off x="1518047" y="1304927"/>
            <a:ext cx="6215063" cy="1838325"/>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defRPr/>
            </a:pPr>
            <a:r>
              <a:rPr lang="tr-TR" dirty="0" smtClean="0"/>
              <a:t>Bu aslında basit bir gerçektir. </a:t>
            </a:r>
          </a:p>
          <a:p>
            <a:pPr>
              <a:defRPr/>
            </a:pPr>
            <a:r>
              <a:rPr lang="tr-TR" dirty="0" smtClean="0"/>
              <a:t>İnsanlar genellikle çevrelerini iki ayrı kategoriye bölerler: BİZ VE ONLAR. </a:t>
            </a:r>
          </a:p>
          <a:p>
            <a:pPr>
              <a:defRPr/>
            </a:pPr>
            <a:r>
              <a:rPr lang="tr-TR" dirty="0" smtClean="0"/>
              <a:t>Bu ayrım birçok boyuta dayalı olarak yapılabilir: </a:t>
            </a:r>
          </a:p>
          <a:p>
            <a:pPr>
              <a:defRPr/>
            </a:pPr>
            <a:endParaRPr lang="tr-TR" dirty="0"/>
          </a:p>
        </p:txBody>
      </p:sp>
      <p:sp>
        <p:nvSpPr>
          <p:cNvPr id="58372" name="4 Oval"/>
          <p:cNvSpPr>
            <a:spLocks noChangeArrowheads="1"/>
          </p:cNvSpPr>
          <p:nvPr/>
        </p:nvSpPr>
        <p:spPr bwMode="auto">
          <a:xfrm>
            <a:off x="1518047" y="3500438"/>
            <a:ext cx="1446609" cy="1428750"/>
          </a:xfrm>
          <a:prstGeom prst="ellipse">
            <a:avLst/>
          </a:prstGeom>
          <a:solidFill>
            <a:srgbClr val="FF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3600" b="1"/>
              <a:t>ırk</a:t>
            </a:r>
          </a:p>
        </p:txBody>
      </p:sp>
      <p:sp>
        <p:nvSpPr>
          <p:cNvPr id="58373" name="5 Oval"/>
          <p:cNvSpPr>
            <a:spLocks noChangeArrowheads="1"/>
          </p:cNvSpPr>
          <p:nvPr/>
        </p:nvSpPr>
        <p:spPr bwMode="auto">
          <a:xfrm>
            <a:off x="3768329" y="3357563"/>
            <a:ext cx="1446609" cy="1428750"/>
          </a:xfrm>
          <a:prstGeom prst="ellipse">
            <a:avLst/>
          </a:prstGeom>
          <a:solidFill>
            <a:srgbClr val="CC99FF"/>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3600" b="1"/>
              <a:t>din</a:t>
            </a:r>
          </a:p>
        </p:txBody>
      </p:sp>
      <p:sp>
        <p:nvSpPr>
          <p:cNvPr id="58374" name="6 Oval"/>
          <p:cNvSpPr>
            <a:spLocks noChangeArrowheads="1"/>
          </p:cNvSpPr>
          <p:nvPr/>
        </p:nvSpPr>
        <p:spPr bwMode="auto">
          <a:xfrm>
            <a:off x="2589610" y="5072063"/>
            <a:ext cx="1446609" cy="1428750"/>
          </a:xfrm>
          <a:prstGeom prst="ellipse">
            <a:avLst/>
          </a:prstGeom>
          <a:solidFill>
            <a:srgbClr val="99FF99"/>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3600" b="1"/>
              <a:t>Etnik </a:t>
            </a:r>
          </a:p>
          <a:p>
            <a:pPr eaLnBrk="1" hangingPunct="1"/>
            <a:r>
              <a:rPr lang="tr-TR" altLang="tr-TR" sz="3600" b="1"/>
              <a:t>köken</a:t>
            </a:r>
          </a:p>
        </p:txBody>
      </p:sp>
      <p:sp>
        <p:nvSpPr>
          <p:cNvPr id="8" name="7 Oval"/>
          <p:cNvSpPr/>
          <p:nvPr/>
        </p:nvSpPr>
        <p:spPr bwMode="auto">
          <a:xfrm>
            <a:off x="5054204" y="5000625"/>
            <a:ext cx="1446609" cy="142875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tr-TR" sz="3600" b="1" dirty="0"/>
              <a:t>cinsiyet</a:t>
            </a:r>
          </a:p>
        </p:txBody>
      </p:sp>
      <p:sp>
        <p:nvSpPr>
          <p:cNvPr id="9" name="8 Oval"/>
          <p:cNvSpPr/>
          <p:nvPr/>
        </p:nvSpPr>
        <p:spPr bwMode="auto">
          <a:xfrm>
            <a:off x="6286501" y="3500438"/>
            <a:ext cx="1446610" cy="142875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tr-TR" sz="3600" b="1" dirty="0"/>
              <a:t>meslek</a:t>
            </a:r>
          </a:p>
        </p:txBody>
      </p:sp>
    </p:spTree>
    <p:extLst>
      <p:ext uri="{BB962C8B-B14F-4D97-AF65-F5344CB8AC3E}">
        <p14:creationId xmlns="" xmlns:p14="http://schemas.microsoft.com/office/powerpoint/2010/main" val="317627862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p:txBody>
          <a:bodyPr/>
          <a:lstStyle/>
          <a:p>
            <a:r>
              <a:rPr lang="tr-TR" altLang="tr-TR" sz="3600" b="1">
                <a:solidFill>
                  <a:srgbClr val="C00000"/>
                </a:solidFill>
              </a:rPr>
              <a:t>AYRIMCI DAVRANIŞ NEDİR?</a:t>
            </a:r>
          </a:p>
        </p:txBody>
      </p:sp>
      <p:sp>
        <p:nvSpPr>
          <p:cNvPr id="75779" name="2 Metin Yer Tutucusu"/>
          <p:cNvSpPr>
            <a:spLocks noGrp="1"/>
          </p:cNvSpPr>
          <p:nvPr>
            <p:ph type="body" sz="half" idx="1"/>
          </p:nvPr>
        </p:nvSpPr>
        <p:spPr>
          <a:xfrm>
            <a:off x="1410892" y="4214815"/>
            <a:ext cx="2753915" cy="1914525"/>
          </a:xfrm>
          <a:solidFill>
            <a:schemeClr val="bg1"/>
          </a:solidFill>
          <a:ln>
            <a:solidFill>
              <a:srgbClr val="FF0000"/>
            </a:solidFill>
            <a:miter lim="800000"/>
            <a:headEnd/>
            <a:tailEnd/>
          </a:ln>
        </p:spPr>
        <p:txBody>
          <a:bodyPr>
            <a:normAutofit fontScale="85000" lnSpcReduction="20000"/>
          </a:bodyPr>
          <a:lstStyle/>
          <a:p>
            <a:pPr algn="ctr">
              <a:buFontTx/>
              <a:buNone/>
            </a:pPr>
            <a:r>
              <a:rPr lang="tr-TR" altLang="tr-TR" b="1" smtClean="0"/>
              <a:t>Bu 2 öğenin etkisi altında kalan kişi AYRIMCI DAVRANIŞTA bulunur. </a:t>
            </a:r>
          </a:p>
        </p:txBody>
      </p:sp>
      <p:graphicFrame>
        <p:nvGraphicFramePr>
          <p:cNvPr id="5" name="4 Diyagram"/>
          <p:cNvGraphicFramePr/>
          <p:nvPr/>
        </p:nvGraphicFramePr>
        <p:xfrm>
          <a:off x="1410869" y="1142984"/>
          <a:ext cx="6429420"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81" name="5 Sağ Ok"/>
          <p:cNvSpPr>
            <a:spLocks noChangeArrowheads="1"/>
          </p:cNvSpPr>
          <p:nvPr/>
        </p:nvSpPr>
        <p:spPr bwMode="auto">
          <a:xfrm>
            <a:off x="4250531" y="5072063"/>
            <a:ext cx="696516" cy="500062"/>
          </a:xfrm>
          <a:prstGeom prst="rightArrow">
            <a:avLst>
              <a:gd name="adj1" fmla="val 50000"/>
              <a:gd name="adj2" fmla="val 49997"/>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tr-TR" altLang="tr-TR"/>
          </a:p>
        </p:txBody>
      </p:sp>
      <p:grpSp>
        <p:nvGrpSpPr>
          <p:cNvPr id="2" name="6 Grup"/>
          <p:cNvGrpSpPr>
            <a:grpSpLocks/>
          </p:cNvGrpSpPr>
          <p:nvPr/>
        </p:nvGrpSpPr>
        <p:grpSpPr bwMode="auto">
          <a:xfrm>
            <a:off x="5161361" y="4786313"/>
            <a:ext cx="2340769" cy="1560512"/>
            <a:chOff x="4910581" y="1795849"/>
            <a:chExt cx="3121505" cy="1560752"/>
          </a:xfrm>
        </p:grpSpPr>
        <p:sp>
          <p:nvSpPr>
            <p:cNvPr id="8" name="7 Yuvarlatılmış Dikdörtgen"/>
            <p:cNvSpPr/>
            <p:nvPr/>
          </p:nvSpPr>
          <p:spPr>
            <a:xfrm>
              <a:off x="4910581" y="1795849"/>
              <a:ext cx="3121505" cy="1560752"/>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Yuvarlatılmış Dikdörtgen 4"/>
            <p:cNvSpPr/>
            <p:nvPr/>
          </p:nvSpPr>
          <p:spPr>
            <a:xfrm>
              <a:off x="4956625" y="1841893"/>
              <a:ext cx="3029416" cy="1468664"/>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1244600">
                <a:lnSpc>
                  <a:spcPct val="90000"/>
                </a:lnSpc>
                <a:spcAft>
                  <a:spcPct val="35000"/>
                </a:spcAft>
                <a:defRPr/>
              </a:pPr>
              <a:r>
                <a:rPr lang="tr-TR" sz="3200" b="1" dirty="0">
                  <a:solidFill>
                    <a:srgbClr val="0033CC"/>
                  </a:solidFill>
                </a:rPr>
                <a:t>Davranışsal Öğe</a:t>
              </a:r>
            </a:p>
          </p:txBody>
        </p:sp>
      </p:grpSp>
    </p:spTree>
    <p:extLst>
      <p:ext uri="{BB962C8B-B14F-4D97-AF65-F5344CB8AC3E}">
        <p14:creationId xmlns="" xmlns:p14="http://schemas.microsoft.com/office/powerpoint/2010/main" val="240154464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p:txBody>
          <a:bodyPr/>
          <a:lstStyle/>
          <a:p>
            <a:r>
              <a:rPr lang="tr-TR" altLang="tr-TR" b="1">
                <a:solidFill>
                  <a:srgbClr val="0033CC"/>
                </a:solidFill>
              </a:rPr>
              <a:t>AYRIMCILIK…</a:t>
            </a:r>
          </a:p>
        </p:txBody>
      </p:sp>
      <p:sp>
        <p:nvSpPr>
          <p:cNvPr id="76803" name="2 Metin Yer Tutucusu"/>
          <p:cNvSpPr>
            <a:spLocks noGrp="1"/>
          </p:cNvSpPr>
          <p:nvPr>
            <p:ph type="body" sz="half" idx="1"/>
          </p:nvPr>
        </p:nvSpPr>
        <p:spPr>
          <a:xfrm>
            <a:off x="1464469" y="1304925"/>
            <a:ext cx="6268641" cy="4895850"/>
          </a:xfrm>
          <a:solidFill>
            <a:schemeClr val="bg1"/>
          </a:solidFill>
        </p:spPr>
        <p:txBody>
          <a:bodyPr>
            <a:normAutofit lnSpcReduction="10000"/>
          </a:bodyPr>
          <a:lstStyle/>
          <a:p>
            <a:r>
              <a:rPr lang="tr-TR" altLang="tr-TR" sz="3200"/>
              <a:t>Bir grubun üye ya da üyelerine, sadece o gruba karşı sahip olduğumuz OLUMSUZ tutum nedeniyle gözlenebilen OLUMSUZ DAVRANIŞLARDA  bulunmaktır. </a:t>
            </a:r>
          </a:p>
          <a:p>
            <a:endParaRPr lang="tr-TR" altLang="tr-TR" sz="3200"/>
          </a:p>
          <a:p>
            <a:r>
              <a:rPr lang="tr-TR" altLang="tr-TR" sz="3200"/>
              <a:t>Arapların “pis” olduğunu düşünen biri, onlarla en ufak bir ilişkide bulunmaktan kaçar; ayrımcı davranır</a:t>
            </a:r>
            <a:r>
              <a:rPr lang="tr-TR" altLang="tr-TR" smtClean="0"/>
              <a:t>. </a:t>
            </a:r>
          </a:p>
        </p:txBody>
      </p:sp>
    </p:spTree>
    <p:extLst>
      <p:ext uri="{BB962C8B-B14F-4D97-AF65-F5344CB8AC3E}">
        <p14:creationId xmlns="" xmlns:p14="http://schemas.microsoft.com/office/powerpoint/2010/main" val="42967367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b="1" dirty="0" smtClean="0">
                <a:solidFill>
                  <a:srgbClr val="0033CC"/>
                </a:solidFill>
              </a:rPr>
              <a:t>Bazen, </a:t>
            </a:r>
            <a:r>
              <a:rPr lang="tr-TR" b="1" dirty="0" smtClean="0">
                <a:solidFill>
                  <a:schemeClr val="tx2">
                    <a:lumMod val="75000"/>
                  </a:schemeClr>
                </a:solidFill>
              </a:rPr>
              <a:t>olumsuz</a:t>
            </a:r>
            <a:r>
              <a:rPr lang="tr-TR" b="1" dirty="0" smtClean="0">
                <a:solidFill>
                  <a:srgbClr val="0033CC"/>
                </a:solidFill>
              </a:rPr>
              <a:t> tutum </a:t>
            </a:r>
            <a:r>
              <a:rPr lang="tr-TR" b="1" dirty="0" smtClean="0">
                <a:solidFill>
                  <a:srgbClr val="C00000"/>
                </a:solidFill>
              </a:rPr>
              <a:t>davranışa</a:t>
            </a:r>
            <a:r>
              <a:rPr lang="tr-TR" b="1" dirty="0" smtClean="0">
                <a:solidFill>
                  <a:srgbClr val="0033CC"/>
                </a:solidFill>
              </a:rPr>
              <a:t> yansımaz. ….</a:t>
            </a:r>
            <a:endParaRPr lang="tr-TR" dirty="0"/>
          </a:p>
        </p:txBody>
      </p:sp>
      <p:sp>
        <p:nvSpPr>
          <p:cNvPr id="77827" name="2 Metin Yer Tutucusu"/>
          <p:cNvSpPr>
            <a:spLocks noGrp="1"/>
          </p:cNvSpPr>
          <p:nvPr>
            <p:ph type="body" sz="half" idx="1"/>
          </p:nvPr>
        </p:nvSpPr>
        <p:spPr>
          <a:xfrm>
            <a:off x="1518047" y="1143000"/>
            <a:ext cx="6215063" cy="2928938"/>
          </a:xfrm>
          <a:solidFill>
            <a:schemeClr val="bg1"/>
          </a:solidFill>
        </p:spPr>
        <p:txBody>
          <a:bodyPr>
            <a:normAutofit fontScale="77500" lnSpcReduction="20000"/>
          </a:bodyPr>
          <a:lstStyle/>
          <a:p>
            <a:r>
              <a:rPr lang="tr-TR" altLang="tr-TR" smtClean="0"/>
              <a:t>Bunun çok çeşitli sebepleri olabilir. </a:t>
            </a:r>
          </a:p>
          <a:p>
            <a:r>
              <a:rPr lang="tr-TR" altLang="tr-TR" smtClean="0"/>
              <a:t>Bunlardan en önemli olanı =&gt; çevreden gelen baskının ve insancıl beklentilerin, ayrımcılık gösterilmemesi yönünde olmasıdır. </a:t>
            </a:r>
          </a:p>
          <a:p>
            <a:endParaRPr lang="tr-TR" altLang="tr-TR" smtClean="0"/>
          </a:p>
          <a:p>
            <a:r>
              <a:rPr lang="tr-TR" altLang="tr-TR" smtClean="0"/>
              <a:t>Pettigrew (1988, 1999) </a:t>
            </a:r>
            <a:r>
              <a:rPr lang="tr-TR" altLang="tr-TR" b="1" smtClean="0">
                <a:solidFill>
                  <a:srgbClr val="C00000"/>
                </a:solidFill>
              </a:rPr>
              <a:t>GİZİL – GÖRÜNÜR ÖNYARGI </a:t>
            </a:r>
            <a:r>
              <a:rPr lang="tr-TR" altLang="tr-TR" smtClean="0"/>
              <a:t>ayrımını yapmıştır. </a:t>
            </a:r>
          </a:p>
        </p:txBody>
      </p:sp>
      <p:graphicFrame>
        <p:nvGraphicFramePr>
          <p:cNvPr id="5" name="4 Diyagram"/>
          <p:cNvGraphicFramePr/>
          <p:nvPr/>
        </p:nvGraphicFramePr>
        <p:xfrm>
          <a:off x="1464447" y="4071942"/>
          <a:ext cx="6161528"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6474089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p:txBody>
          <a:bodyPr/>
          <a:lstStyle/>
          <a:p>
            <a:r>
              <a:rPr lang="tr-TR" altLang="tr-TR" b="1" dirty="0" smtClean="0">
                <a:solidFill>
                  <a:srgbClr val="0070C0"/>
                </a:solidFill>
              </a:rPr>
              <a:t>GİZİL ÖNYARGI???</a:t>
            </a:r>
          </a:p>
        </p:txBody>
      </p:sp>
      <p:sp>
        <p:nvSpPr>
          <p:cNvPr id="79875" name="2 Metin Yer Tutucusu"/>
          <p:cNvSpPr>
            <a:spLocks noGrp="1"/>
          </p:cNvSpPr>
          <p:nvPr>
            <p:ph type="body" sz="half" idx="1"/>
          </p:nvPr>
        </p:nvSpPr>
        <p:spPr>
          <a:xfrm>
            <a:off x="471055" y="1366982"/>
            <a:ext cx="7599218" cy="4990957"/>
          </a:xfrm>
          <a:solidFill>
            <a:schemeClr val="bg1"/>
          </a:solidFill>
        </p:spPr>
        <p:txBody>
          <a:bodyPr>
            <a:normAutofit fontScale="92500" lnSpcReduction="10000"/>
          </a:bodyPr>
          <a:lstStyle/>
          <a:p>
            <a:r>
              <a:rPr lang="tr-TR" altLang="tr-TR" dirty="0"/>
              <a:t>T</a:t>
            </a:r>
            <a:r>
              <a:rPr lang="tr-TR" altLang="tr-TR" dirty="0" smtClean="0"/>
              <a:t>utum-davranış farklarını açıklamak için </a:t>
            </a:r>
            <a:r>
              <a:rPr lang="tr-TR" altLang="tr-TR" dirty="0" err="1" smtClean="0"/>
              <a:t>Campbell</a:t>
            </a:r>
            <a:r>
              <a:rPr lang="tr-TR" altLang="tr-TR" dirty="0" smtClean="0"/>
              <a:t> (1963) </a:t>
            </a:r>
            <a:r>
              <a:rPr lang="tr-TR" altLang="tr-TR" b="1" dirty="0" smtClean="0">
                <a:solidFill>
                  <a:srgbClr val="FF0000"/>
                </a:solidFill>
              </a:rPr>
              <a:t>ORTAM EŞİĞİ</a:t>
            </a:r>
            <a:r>
              <a:rPr lang="tr-TR" altLang="tr-TR" dirty="0" smtClean="0"/>
              <a:t> kavramını kullanmıştır. </a:t>
            </a:r>
          </a:p>
          <a:p>
            <a:endParaRPr lang="tr-TR" altLang="tr-TR" dirty="0" smtClean="0"/>
          </a:p>
          <a:p>
            <a:pPr algn="ctr">
              <a:buFontTx/>
              <a:buNone/>
            </a:pPr>
            <a:r>
              <a:rPr lang="tr-TR" altLang="tr-TR" b="1" dirty="0" smtClean="0"/>
              <a:t>Bazen ortam, tutumun davranışa dönüşmesini engeller, bazen de engellemez.</a:t>
            </a:r>
          </a:p>
          <a:p>
            <a:pPr algn="ctr">
              <a:buFontTx/>
              <a:buNone/>
            </a:pPr>
            <a:endParaRPr lang="tr-TR" altLang="tr-TR" b="1" dirty="0" smtClean="0"/>
          </a:p>
          <a:p>
            <a:r>
              <a:rPr lang="tr-TR" altLang="tr-TR" b="1" dirty="0" smtClean="0"/>
              <a:t>O halde, içinde bulunulan ortam =&gt; üstünden geçilebilecek kadar ALÇAK; geçilemeyecek kadar YÜKSEK olabilir. </a:t>
            </a:r>
          </a:p>
        </p:txBody>
      </p:sp>
    </p:spTree>
    <p:extLst>
      <p:ext uri="{BB962C8B-B14F-4D97-AF65-F5344CB8AC3E}">
        <p14:creationId xmlns="" xmlns:p14="http://schemas.microsoft.com/office/powerpoint/2010/main" val="288590588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Başlık"/>
          <p:cNvSpPr>
            <a:spLocks noGrp="1"/>
          </p:cNvSpPr>
          <p:nvPr>
            <p:ph type="title"/>
          </p:nvPr>
        </p:nvSpPr>
        <p:spPr/>
        <p:txBody>
          <a:bodyPr/>
          <a:lstStyle/>
          <a:p>
            <a:r>
              <a:rPr lang="tr-TR" altLang="tr-TR" sz="2800" b="1">
                <a:solidFill>
                  <a:srgbClr val="FF0000"/>
                </a:solidFill>
              </a:rPr>
              <a:t>KALIPTUTUMLARIN DURAĞANLIĞI</a:t>
            </a:r>
          </a:p>
        </p:txBody>
      </p:sp>
      <p:sp>
        <p:nvSpPr>
          <p:cNvPr id="87043" name="2 Metin Yer Tutucusu"/>
          <p:cNvSpPr>
            <a:spLocks noGrp="1"/>
          </p:cNvSpPr>
          <p:nvPr>
            <p:ph type="body" sz="half" idx="1"/>
          </p:nvPr>
        </p:nvSpPr>
        <p:spPr>
          <a:xfrm>
            <a:off x="1518049" y="1214440"/>
            <a:ext cx="6268640" cy="1785937"/>
          </a:xfrm>
          <a:solidFill>
            <a:srgbClr val="FFFFFF"/>
          </a:solidFill>
        </p:spPr>
        <p:txBody>
          <a:bodyPr>
            <a:normAutofit fontScale="92500" lnSpcReduction="20000"/>
          </a:bodyPr>
          <a:lstStyle/>
          <a:p>
            <a:r>
              <a:rPr lang="tr-TR" altLang="tr-TR" smtClean="0"/>
              <a:t>Kalıpyargılar bilgi yokluğunda bilgi sağlama işlevi vardır. </a:t>
            </a:r>
          </a:p>
          <a:p>
            <a:r>
              <a:rPr lang="tr-TR" altLang="tr-TR" smtClean="0"/>
              <a:t>O nedenle kalıp yargılar bir kez oluştu mu kolay kolay değişmezler. </a:t>
            </a:r>
          </a:p>
        </p:txBody>
      </p:sp>
      <p:graphicFrame>
        <p:nvGraphicFramePr>
          <p:cNvPr id="5" name="4 Diyagram"/>
          <p:cNvGraphicFramePr/>
          <p:nvPr/>
        </p:nvGraphicFramePr>
        <p:xfrm>
          <a:off x="1143000" y="3143248"/>
          <a:ext cx="6590132"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1568627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Başlık"/>
          <p:cNvSpPr>
            <a:spLocks noGrp="1"/>
          </p:cNvSpPr>
          <p:nvPr>
            <p:ph type="title"/>
          </p:nvPr>
        </p:nvSpPr>
        <p:spPr/>
        <p:txBody>
          <a:bodyPr/>
          <a:lstStyle/>
          <a:p>
            <a:r>
              <a:rPr lang="tr-TR" altLang="tr-TR" b="1" smtClean="0">
                <a:solidFill>
                  <a:srgbClr val="0033CC"/>
                </a:solidFill>
              </a:rPr>
              <a:t>KALIPYARGILARLA MÜCADELE</a:t>
            </a:r>
          </a:p>
        </p:txBody>
      </p:sp>
      <p:sp>
        <p:nvSpPr>
          <p:cNvPr id="91139" name="2 Metin Yer Tutucusu"/>
          <p:cNvSpPr>
            <a:spLocks noGrp="1"/>
          </p:cNvSpPr>
          <p:nvPr>
            <p:ph type="body" sz="half" idx="1"/>
          </p:nvPr>
        </p:nvSpPr>
        <p:spPr>
          <a:xfrm>
            <a:off x="1464470" y="1304927"/>
            <a:ext cx="6161485" cy="1552575"/>
          </a:xfrm>
          <a:solidFill>
            <a:schemeClr val="bg1"/>
          </a:solidFill>
        </p:spPr>
        <p:txBody>
          <a:bodyPr>
            <a:normAutofit fontScale="85000" lnSpcReduction="20000"/>
          </a:bodyPr>
          <a:lstStyle/>
          <a:p>
            <a:r>
              <a:rPr lang="tr-TR" altLang="tr-TR" b="1" smtClean="0"/>
              <a:t>Kalıplaşmış tutumlar, kolay değişebilir “sağduyulu” tutumlar değildir. </a:t>
            </a:r>
          </a:p>
          <a:p>
            <a:r>
              <a:rPr lang="tr-TR" altLang="tr-TR" b="1" smtClean="0"/>
              <a:t>Çünkü BİLİŞSEL ÖĞE eksiktir ve zaten o yüzden kalıplaşırlar. </a:t>
            </a:r>
          </a:p>
        </p:txBody>
      </p:sp>
      <p:pic>
        <p:nvPicPr>
          <p:cNvPr id="91140" name="Picture 2" descr="C:\Users\KART\Desktop\43_unlem-duyuru.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22283" y="1428752"/>
            <a:ext cx="736997" cy="98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2 Metin Yer Tutucusu"/>
          <p:cNvSpPr txBox="1">
            <a:spLocks/>
          </p:cNvSpPr>
          <p:nvPr/>
        </p:nvSpPr>
        <p:spPr bwMode="auto">
          <a:xfrm>
            <a:off x="2696767" y="3143252"/>
            <a:ext cx="3321844" cy="500063"/>
          </a:xfrm>
          <a:prstGeom prst="rect">
            <a:avLst/>
          </a:prstGeom>
          <a:solidFill>
            <a:schemeClr val="accent2">
              <a:lumMod val="90000"/>
            </a:schemeClr>
          </a:solidFill>
          <a:ln w="9525">
            <a:noFill/>
            <a:miter lim="800000"/>
            <a:headEnd/>
            <a:tailEnd/>
          </a:ln>
        </p:spPr>
        <p:txBody>
          <a:bodyPr/>
          <a:lstStyle/>
          <a:p>
            <a:pPr marL="342900" indent="-342900" eaLnBrk="0" hangingPunct="0">
              <a:spcBef>
                <a:spcPct val="20000"/>
              </a:spcBef>
              <a:buClr>
                <a:schemeClr val="tx1"/>
              </a:buClr>
              <a:buFontTx/>
              <a:buChar char="•"/>
              <a:defRPr/>
            </a:pPr>
            <a:r>
              <a:rPr lang="tr-TR" b="1" kern="0" dirty="0"/>
              <a:t>Mücadele mümkün mü?</a:t>
            </a:r>
          </a:p>
        </p:txBody>
      </p:sp>
      <p:cxnSp>
        <p:nvCxnSpPr>
          <p:cNvPr id="8" name="7 Düz Ok Bağlayıcısı"/>
          <p:cNvCxnSpPr/>
          <p:nvPr/>
        </p:nvCxnSpPr>
        <p:spPr bwMode="auto">
          <a:xfrm rot="5400000">
            <a:off x="2089547" y="3554016"/>
            <a:ext cx="571500" cy="32146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 name="9 Düz Ok Bağlayıcısı"/>
          <p:cNvCxnSpPr/>
          <p:nvPr/>
        </p:nvCxnSpPr>
        <p:spPr bwMode="auto">
          <a:xfrm>
            <a:off x="5322095" y="3786190"/>
            <a:ext cx="1232297" cy="42862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1144" name="13 Oval"/>
          <p:cNvSpPr>
            <a:spLocks noChangeArrowheads="1"/>
          </p:cNvSpPr>
          <p:nvPr/>
        </p:nvSpPr>
        <p:spPr bwMode="auto">
          <a:xfrm>
            <a:off x="1303736" y="4071940"/>
            <a:ext cx="1982390" cy="2143125"/>
          </a:xfrm>
          <a:prstGeom prst="ellipse">
            <a:avLst/>
          </a:prstGeom>
          <a:solidFill>
            <a:srgbClr val="CCFF33"/>
          </a:solidFill>
          <a:ln w="952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tr-TR" altLang="tr-TR" sz="2000" dirty="0"/>
              <a:t>KALIPYARGILAR </a:t>
            </a:r>
          </a:p>
          <a:p>
            <a:pPr eaLnBrk="1" hangingPunct="1"/>
            <a:r>
              <a:rPr lang="tr-TR" altLang="tr-TR" sz="2000" dirty="0"/>
              <a:t>KAÇINILMAZDIR</a:t>
            </a:r>
          </a:p>
        </p:txBody>
      </p:sp>
      <p:sp>
        <p:nvSpPr>
          <p:cNvPr id="15" name="14 Oval"/>
          <p:cNvSpPr/>
          <p:nvPr/>
        </p:nvSpPr>
        <p:spPr bwMode="auto">
          <a:xfrm>
            <a:off x="3393281" y="4214813"/>
            <a:ext cx="2196704" cy="200025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tr-TR" dirty="0"/>
              <a:t>EĞİTİM İLE</a:t>
            </a:r>
          </a:p>
          <a:p>
            <a:pPr>
              <a:defRPr/>
            </a:pPr>
            <a:r>
              <a:rPr lang="tr-TR" dirty="0"/>
              <a:t> ÖNYARGI </a:t>
            </a:r>
          </a:p>
          <a:p>
            <a:pPr>
              <a:defRPr/>
            </a:pPr>
            <a:r>
              <a:rPr lang="tr-TR" dirty="0"/>
              <a:t>DÖNGÜSÜ </a:t>
            </a:r>
          </a:p>
          <a:p>
            <a:pPr>
              <a:defRPr/>
            </a:pPr>
            <a:r>
              <a:rPr lang="tr-TR" dirty="0"/>
              <a:t>KIRILABİLİR.</a:t>
            </a:r>
          </a:p>
        </p:txBody>
      </p:sp>
      <p:sp>
        <p:nvSpPr>
          <p:cNvPr id="16" name="15 Oval"/>
          <p:cNvSpPr/>
          <p:nvPr/>
        </p:nvSpPr>
        <p:spPr bwMode="auto">
          <a:xfrm>
            <a:off x="5804298" y="4286250"/>
            <a:ext cx="2196703" cy="200025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tr-TR" dirty="0"/>
              <a:t>GRUPLAR ARASI</a:t>
            </a:r>
          </a:p>
          <a:p>
            <a:pPr>
              <a:defRPr/>
            </a:pPr>
            <a:r>
              <a:rPr lang="tr-TR" dirty="0"/>
              <a:t>TEMAS</a:t>
            </a:r>
          </a:p>
          <a:p>
            <a:pPr>
              <a:defRPr/>
            </a:pPr>
            <a:r>
              <a:rPr lang="tr-TR" dirty="0"/>
              <a:t>İŞE YARAR. </a:t>
            </a:r>
          </a:p>
        </p:txBody>
      </p:sp>
      <p:cxnSp>
        <p:nvCxnSpPr>
          <p:cNvPr id="19" name="18 Düz Ok Bağlayıcısı"/>
          <p:cNvCxnSpPr>
            <a:stCxn id="6" idx="2"/>
          </p:cNvCxnSpPr>
          <p:nvPr/>
        </p:nvCxnSpPr>
        <p:spPr bwMode="auto">
          <a:xfrm rot="5400000">
            <a:off x="4142781" y="3858619"/>
            <a:ext cx="428625" cy="119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404815454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Ön yargı ve ayrımcılığın hedefleri</a:t>
            </a:r>
            <a:endParaRPr lang="tr-TR" dirty="0"/>
          </a:p>
        </p:txBody>
      </p:sp>
      <p:graphicFrame>
        <p:nvGraphicFramePr>
          <p:cNvPr id="7" name="6 İçerik Yer Tutucusu"/>
          <p:cNvGraphicFramePr>
            <a:graphicFrameLocks noGrp="1"/>
          </p:cNvGraphicFramePr>
          <p:nvPr>
            <p:ph idx="1"/>
          </p:nvPr>
        </p:nvGraphicFramePr>
        <p:xfrm>
          <a:off x="457200" y="1285860"/>
          <a:ext cx="8229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582594"/>
          </a:xfrm>
        </p:spPr>
        <p:txBody>
          <a:bodyPr>
            <a:normAutofit fontScale="90000"/>
          </a:bodyPr>
          <a:lstStyle/>
          <a:p>
            <a:r>
              <a:rPr lang="tr-TR" dirty="0" smtClean="0">
                <a:solidFill>
                  <a:srgbClr val="FF0000"/>
                </a:solidFill>
              </a:rPr>
              <a:t>ÖZELLİKLERİ</a:t>
            </a:r>
            <a:r>
              <a:rPr lang="tr-TR" dirty="0" smtClean="0"/>
              <a:t> </a:t>
            </a:r>
            <a:br>
              <a:rPr lang="tr-TR" dirty="0" smtClean="0"/>
            </a:br>
            <a:endParaRPr lang="tr-TR" dirty="0"/>
          </a:p>
        </p:txBody>
      </p:sp>
      <p:sp>
        <p:nvSpPr>
          <p:cNvPr id="4" name="3 İçerik Yer Tutucusu"/>
          <p:cNvSpPr>
            <a:spLocks noGrp="1"/>
          </p:cNvSpPr>
          <p:nvPr>
            <p:ph idx="1"/>
          </p:nvPr>
        </p:nvSpPr>
        <p:spPr>
          <a:xfrm>
            <a:off x="0" y="642918"/>
            <a:ext cx="9144000" cy="5929354"/>
          </a:xfrm>
        </p:spPr>
        <p:txBody>
          <a:bodyPr>
            <a:normAutofit fontScale="77500" lnSpcReduction="20000"/>
          </a:bodyPr>
          <a:lstStyle/>
          <a:p>
            <a:pPr algn="just">
              <a:buNone/>
            </a:pPr>
            <a:r>
              <a:rPr lang="tr-TR" dirty="0" smtClean="0"/>
              <a:t>1-Her toplumda belirli bir tabakalaşma söz konusudur. </a:t>
            </a:r>
          </a:p>
          <a:p>
            <a:pPr algn="just">
              <a:buNone/>
            </a:pPr>
            <a:r>
              <a:rPr lang="tr-TR" dirty="0" smtClean="0"/>
              <a:t> 2-İnsanlar arasında doğal farklılıklar (yaş, cinsiyet, zekâ) ve toplumun empoze ettiği suni farklılıklar (gelir, meslek, eğitim) vardır.  </a:t>
            </a:r>
          </a:p>
          <a:p>
            <a:pPr algn="just">
              <a:buNone/>
            </a:pPr>
            <a:r>
              <a:rPr lang="tr-TR" dirty="0" smtClean="0"/>
              <a:t>3-Bu farklılaşmaya dayalı olarak yapılan değerlendirme sonucunda toplumsal tabakalaşma ortaya çıkar. Böylece tabakalaşma toplumda bir hiyerarşik sistemi meydana getirir.</a:t>
            </a:r>
          </a:p>
          <a:p>
            <a:pPr algn="just">
              <a:buNone/>
            </a:pPr>
            <a:r>
              <a:rPr lang="tr-TR" dirty="0" smtClean="0"/>
              <a:t> 4-Toplumsal tabakalaşma, toplumsal gerçeği kategorik olarak yorumlama ve analiz etmede kullanılan bir araçtır.  </a:t>
            </a:r>
          </a:p>
          <a:p>
            <a:pPr algn="just">
              <a:buNone/>
            </a:pPr>
            <a:r>
              <a:rPr lang="tr-TR" dirty="0" smtClean="0"/>
              <a:t>5-Her tabakalaşma sisteminde üç sosyal süreç vardır. Bu süreçler şöyle sıralanabilir:   </a:t>
            </a:r>
          </a:p>
          <a:p>
            <a:pPr algn="just">
              <a:buNone/>
            </a:pPr>
            <a:r>
              <a:rPr lang="tr-TR" dirty="0" smtClean="0"/>
              <a:t>a. </a:t>
            </a:r>
            <a:r>
              <a:rPr lang="tr-TR" dirty="0" smtClean="0">
                <a:solidFill>
                  <a:srgbClr val="FF0000"/>
                </a:solidFill>
              </a:rPr>
              <a:t>Sosyal farklılaşma: </a:t>
            </a:r>
            <a:r>
              <a:rPr lang="tr-TR" dirty="0" smtClean="0"/>
              <a:t>Doğumla birlikte var olan ve sonradan edinilen farklılıklar.  </a:t>
            </a:r>
          </a:p>
          <a:p>
            <a:pPr algn="just">
              <a:buNone/>
            </a:pPr>
            <a:r>
              <a:rPr lang="tr-TR" dirty="0" smtClean="0"/>
              <a:t>b. </a:t>
            </a:r>
            <a:r>
              <a:rPr lang="tr-TR" dirty="0" smtClean="0">
                <a:solidFill>
                  <a:srgbClr val="FF0000"/>
                </a:solidFill>
              </a:rPr>
              <a:t>Altlık ve üstlük düzeyine göre sınıflama: </a:t>
            </a:r>
            <a:r>
              <a:rPr lang="tr-TR" dirty="0" smtClean="0"/>
              <a:t>Statü ve rol farklılaşmasını belirler.  </a:t>
            </a:r>
          </a:p>
          <a:p>
            <a:pPr algn="just">
              <a:buNone/>
            </a:pPr>
            <a:r>
              <a:rPr lang="tr-TR" dirty="0" smtClean="0"/>
              <a:t>c.</a:t>
            </a:r>
            <a:r>
              <a:rPr lang="tr-TR" dirty="0" smtClean="0">
                <a:solidFill>
                  <a:srgbClr val="FF0000"/>
                </a:solidFill>
              </a:rPr>
              <a:t> Değerlendirme</a:t>
            </a:r>
            <a:r>
              <a:rPr lang="tr-TR" dirty="0" smtClean="0"/>
              <a:t>: Statülerin her birine değerler sıralamasında bir yer verir. </a:t>
            </a:r>
          </a:p>
          <a:p>
            <a:pPr algn="just"/>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Ayrımcılığın Türleri</a:t>
            </a:r>
            <a:endParaRPr lang="tr-TR" dirty="0"/>
          </a:p>
        </p:txBody>
      </p:sp>
      <p:sp>
        <p:nvSpPr>
          <p:cNvPr id="3" name="2 İçerik Yer Tutucusu"/>
          <p:cNvSpPr>
            <a:spLocks noGrp="1"/>
          </p:cNvSpPr>
          <p:nvPr>
            <p:ph idx="1"/>
          </p:nvPr>
        </p:nvSpPr>
        <p:spPr>
          <a:xfrm>
            <a:off x="0" y="2332037"/>
            <a:ext cx="8929718" cy="4525963"/>
          </a:xfrm>
        </p:spPr>
        <p:txBody>
          <a:bodyPr>
            <a:normAutofit lnSpcReduction="10000"/>
          </a:bodyPr>
          <a:lstStyle/>
          <a:p>
            <a:pPr algn="just"/>
            <a:r>
              <a:rPr lang="tr-TR" b="1" dirty="0" smtClean="0"/>
              <a:t>Yardım etmeye yanaşmamak</a:t>
            </a:r>
            <a:r>
              <a:rPr lang="tr-TR" dirty="0" smtClean="0"/>
              <a:t>,</a:t>
            </a:r>
          </a:p>
          <a:p>
            <a:pPr algn="just"/>
            <a:r>
              <a:rPr lang="tr-TR" b="1" dirty="0" err="1" smtClean="0"/>
              <a:t>Tokenizm</a:t>
            </a:r>
            <a:r>
              <a:rPr lang="tr-TR" b="1" dirty="0" smtClean="0"/>
              <a:t> (Numunecilik): </a:t>
            </a:r>
            <a:r>
              <a:rPr lang="tr-TR" dirty="0" smtClean="0"/>
              <a:t>Bir azınlık gruba karşı görece küçük  ve önemsiz bir olumlu davranış göstermeyi anlatır.</a:t>
            </a:r>
          </a:p>
          <a:p>
            <a:pPr algn="just"/>
            <a:r>
              <a:rPr lang="tr-TR" b="1" dirty="0" smtClean="0"/>
              <a:t>Tersine ayrımcılık: </a:t>
            </a:r>
            <a:r>
              <a:rPr lang="tr-TR" dirty="0" err="1" smtClean="0"/>
              <a:t>Tokenizm</a:t>
            </a:r>
            <a:r>
              <a:rPr lang="tr-TR" dirty="0" smtClean="0"/>
              <a:t> aşırıya vardırılırsa tersine ayrımcılık yaratılır. Bazen insanlar başka grupların üyelerine yaptıkları iyiliklerden daha fazlasını ön yargılı oldukları grup üyelerine yapabilirler.</a:t>
            </a:r>
          </a:p>
        </p:txBody>
      </p:sp>
      <p:pic>
        <p:nvPicPr>
          <p:cNvPr id="4" name="3 Resim" descr="images.png"/>
          <p:cNvPicPr>
            <a:picLocks noChangeAspect="1"/>
          </p:cNvPicPr>
          <p:nvPr/>
        </p:nvPicPr>
        <p:blipFill>
          <a:blip r:embed="rId2"/>
          <a:stretch>
            <a:fillRect/>
          </a:stretch>
        </p:blipFill>
        <p:spPr>
          <a:xfrm>
            <a:off x="5929322" y="1142984"/>
            <a:ext cx="2752725" cy="16573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 yargının yarattığı diğer Etkiler</a:t>
            </a:r>
            <a:endParaRPr lang="tr-TR" dirty="0"/>
          </a:p>
        </p:txBody>
      </p:sp>
      <p:sp>
        <p:nvSpPr>
          <p:cNvPr id="3" name="2 İçerik Yer Tutucusu"/>
          <p:cNvSpPr>
            <a:spLocks noGrp="1"/>
          </p:cNvSpPr>
          <p:nvPr>
            <p:ph idx="1"/>
          </p:nvPr>
        </p:nvSpPr>
        <p:spPr>
          <a:xfrm>
            <a:off x="0" y="2071678"/>
            <a:ext cx="9144000" cy="4525963"/>
          </a:xfrm>
        </p:spPr>
        <p:txBody>
          <a:bodyPr>
            <a:normAutofit fontScale="85000" lnSpcReduction="20000"/>
          </a:bodyPr>
          <a:lstStyle/>
          <a:p>
            <a:r>
              <a:rPr lang="tr-TR" dirty="0" err="1" smtClean="0"/>
              <a:t>Stigma</a:t>
            </a:r>
            <a:r>
              <a:rPr lang="tr-TR" dirty="0" smtClean="0"/>
              <a:t>( Damgalama)</a:t>
            </a:r>
          </a:p>
          <a:p>
            <a:r>
              <a:rPr lang="tr-TR" dirty="0" smtClean="0"/>
              <a:t>Sosyal damgalama</a:t>
            </a:r>
          </a:p>
          <a:p>
            <a:r>
              <a:rPr lang="tr-TR" dirty="0" err="1" smtClean="0"/>
              <a:t>Stereotip</a:t>
            </a:r>
            <a:r>
              <a:rPr lang="tr-TR" dirty="0" smtClean="0"/>
              <a:t> tehdidi</a:t>
            </a:r>
          </a:p>
          <a:p>
            <a:r>
              <a:rPr lang="tr-TR" dirty="0" err="1" smtClean="0"/>
              <a:t>Dehümanizasyon</a:t>
            </a:r>
            <a:r>
              <a:rPr lang="tr-TR" dirty="0" smtClean="0"/>
              <a:t>, şiddet ve jenosit</a:t>
            </a:r>
          </a:p>
          <a:p>
            <a:pPr>
              <a:buNone/>
            </a:pPr>
            <a:r>
              <a:rPr lang="tr-TR" dirty="0" err="1" smtClean="0"/>
              <a:t>Dehümanizasyon</a:t>
            </a:r>
            <a:r>
              <a:rPr lang="tr-TR" dirty="0" smtClean="0"/>
              <a:t>: İnsan olmaktan kaynaklanan hakların artık olmamasıdır.</a:t>
            </a:r>
          </a:p>
          <a:p>
            <a:pPr>
              <a:buNone/>
            </a:pPr>
            <a:r>
              <a:rPr lang="tr-TR" dirty="0" smtClean="0"/>
              <a:t>Jenosit: Meşrulaşmış ön yargının en uç biçimidir. Bu uygulamada hedef grup sistematik bir şekilde yok edilir.</a:t>
            </a:r>
          </a:p>
          <a:p>
            <a:r>
              <a:rPr lang="tr-TR" dirty="0" smtClean="0"/>
              <a:t>Kendini gerçekleştiren kehanet</a:t>
            </a:r>
          </a:p>
          <a:p>
            <a:pPr>
              <a:buNone/>
            </a:pPr>
            <a:r>
              <a:rPr lang="tr-TR" dirty="0" err="1" smtClean="0"/>
              <a:t>Stereotipleşen</a:t>
            </a:r>
            <a:r>
              <a:rPr lang="tr-TR" dirty="0" smtClean="0"/>
              <a:t> inanç bir süre sonra kendini doğrulayan bir maddi gerçeklik yaratabilir.</a:t>
            </a:r>
          </a:p>
          <a:p>
            <a:pPr>
              <a:buNone/>
            </a:pPr>
            <a:endParaRPr lang="tr-TR" dirty="0" smtClean="0"/>
          </a:p>
        </p:txBody>
      </p:sp>
      <p:pic>
        <p:nvPicPr>
          <p:cNvPr id="4" name="3 Resim" descr="indir (3).jpg"/>
          <p:cNvPicPr>
            <a:picLocks noChangeAspect="1"/>
          </p:cNvPicPr>
          <p:nvPr/>
        </p:nvPicPr>
        <p:blipFill>
          <a:blip r:embed="rId2"/>
          <a:stretch>
            <a:fillRect/>
          </a:stretch>
        </p:blipFill>
        <p:spPr>
          <a:xfrm>
            <a:off x="4643438" y="1357298"/>
            <a:ext cx="4224343" cy="171451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 yargının yarattığı diğer Etkiler</a:t>
            </a:r>
            <a:endParaRPr lang="tr-TR" dirty="0"/>
          </a:p>
        </p:txBody>
      </p:sp>
      <p:sp>
        <p:nvSpPr>
          <p:cNvPr id="3" name="2 İçerik Yer Tutucusu"/>
          <p:cNvSpPr>
            <a:spLocks noGrp="1"/>
          </p:cNvSpPr>
          <p:nvPr>
            <p:ph idx="1"/>
          </p:nvPr>
        </p:nvSpPr>
        <p:spPr/>
        <p:txBody>
          <a:bodyPr>
            <a:normAutofit lnSpcReduction="10000"/>
          </a:bodyPr>
          <a:lstStyle/>
          <a:p>
            <a:r>
              <a:rPr lang="tr-TR" dirty="0" smtClean="0"/>
              <a:t>Başarısızlık ve dezavantaj</a:t>
            </a:r>
          </a:p>
          <a:p>
            <a:r>
              <a:rPr lang="tr-TR" dirty="0" smtClean="0"/>
              <a:t>Yüklemedeki belirsizlik</a:t>
            </a:r>
          </a:p>
          <a:p>
            <a:pPr>
              <a:buNone/>
            </a:pPr>
            <a:r>
              <a:rPr lang="tr-TR" dirty="0" smtClean="0"/>
              <a:t>Damgalanmış bireyler başkalarının kendilerine yönetil bu tutumlarının nedenleri konusunda epey duyarlıdırlar. Bir süre sonra birçok olası nedene ayrımcılık anlamı yüklemeye başlarlar.</a:t>
            </a:r>
          </a:p>
          <a:p>
            <a:r>
              <a:rPr lang="tr-TR" dirty="0" smtClean="0"/>
              <a:t>Öz-değer, öz-saygı ve psikolojik iyilik hali</a:t>
            </a:r>
          </a:p>
          <a:p>
            <a:pPr>
              <a:buNone/>
            </a:pPr>
            <a:r>
              <a:rPr lang="tr-TR" dirty="0" smtClean="0"/>
              <a:t>Damgalanma sonucu oluşan olumsuz benlik imgesi  düşük öz-saygı doğurur</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2084387"/>
          </a:xfrm>
        </p:spPr>
        <p:txBody>
          <a:bodyPr/>
          <a:lstStyle/>
          <a:p>
            <a:r>
              <a:rPr lang="tr-TR" sz="3600" b="1"/>
              <a:t>KIZ VE ERKEK ÇOCUKLARIMIZ NASIL TOPLUMSALLAŞIYORLAR?</a:t>
            </a:r>
            <a:r>
              <a:rPr lang="tr-TR"/>
              <a:t> </a:t>
            </a:r>
          </a:p>
        </p:txBody>
      </p:sp>
      <p:sp>
        <p:nvSpPr>
          <p:cNvPr id="29699" name="Rectangle 3"/>
          <p:cNvSpPr>
            <a:spLocks noGrp="1" noChangeArrowheads="1"/>
          </p:cNvSpPr>
          <p:nvPr>
            <p:ph idx="1"/>
          </p:nvPr>
        </p:nvSpPr>
        <p:spPr>
          <a:xfrm>
            <a:off x="500034" y="1928802"/>
            <a:ext cx="8229600" cy="685800"/>
          </a:xfrm>
        </p:spPr>
        <p:txBody>
          <a:bodyPr/>
          <a:lstStyle/>
          <a:p>
            <a:pPr>
              <a:buFont typeface="Wingdings" pitchFamily="2" charset="2"/>
              <a:buNone/>
            </a:pPr>
            <a:r>
              <a:rPr lang="tr-TR" b="1" dirty="0" smtClean="0"/>
              <a:t>YA DA; </a:t>
            </a:r>
            <a:r>
              <a:rPr lang="tr-TR" b="1" dirty="0" smtClean="0">
                <a:solidFill>
                  <a:schemeClr val="folHlink"/>
                </a:solidFill>
              </a:rPr>
              <a:t>Biz </a:t>
            </a:r>
            <a:r>
              <a:rPr lang="tr-TR" b="1" dirty="0">
                <a:solidFill>
                  <a:schemeClr val="folHlink"/>
                </a:solidFill>
              </a:rPr>
              <a:t>onları nasıl toplumsallaştırıyoruz?</a:t>
            </a:r>
          </a:p>
        </p:txBody>
      </p:sp>
      <p:pic>
        <p:nvPicPr>
          <p:cNvPr id="4" name="3 Resim" descr="images (3).jpg"/>
          <p:cNvPicPr>
            <a:picLocks noChangeAspect="1"/>
          </p:cNvPicPr>
          <p:nvPr/>
        </p:nvPicPr>
        <p:blipFill>
          <a:blip r:embed="rId2"/>
          <a:stretch>
            <a:fillRect/>
          </a:stretch>
        </p:blipFill>
        <p:spPr>
          <a:xfrm>
            <a:off x="4429124" y="2714620"/>
            <a:ext cx="4714876" cy="4143380"/>
          </a:xfrm>
          <a:prstGeom prst="rect">
            <a:avLst/>
          </a:prstGeom>
        </p:spPr>
      </p:pic>
      <p:pic>
        <p:nvPicPr>
          <p:cNvPr id="5" name="4 Resim" descr="indir.jpg"/>
          <p:cNvPicPr>
            <a:picLocks noChangeAspect="1"/>
          </p:cNvPicPr>
          <p:nvPr/>
        </p:nvPicPr>
        <p:blipFill>
          <a:blip r:embed="rId3"/>
          <a:stretch>
            <a:fillRect/>
          </a:stretch>
        </p:blipFill>
        <p:spPr>
          <a:xfrm>
            <a:off x="0" y="2714620"/>
            <a:ext cx="4429124" cy="414338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sz="3600" b="1"/>
              <a:t>KAÇ TÜRLÜ CİNSİYETİMİZ VARDIR?</a:t>
            </a:r>
          </a:p>
        </p:txBody>
      </p:sp>
      <p:sp>
        <p:nvSpPr>
          <p:cNvPr id="30723" name="Rectangle 3"/>
          <p:cNvSpPr>
            <a:spLocks noGrp="1" noChangeArrowheads="1"/>
          </p:cNvSpPr>
          <p:nvPr>
            <p:ph idx="1"/>
          </p:nvPr>
        </p:nvSpPr>
        <p:spPr>
          <a:xfrm>
            <a:off x="457200" y="1828800"/>
            <a:ext cx="8229600" cy="4302125"/>
          </a:xfrm>
        </p:spPr>
        <p:txBody>
          <a:bodyPr/>
          <a:lstStyle/>
          <a:p>
            <a:pPr>
              <a:lnSpc>
                <a:spcPct val="90000"/>
              </a:lnSpc>
              <a:buFont typeface="Wingdings" pitchFamily="2" charset="2"/>
              <a:buNone/>
            </a:pPr>
            <a:r>
              <a:rPr lang="tr-TR" sz="2800" dirty="0"/>
              <a:t>Burada öncelikli olarak bilmemiz gereken farklı türden cinsiyetlerimizin olduğudur. </a:t>
            </a:r>
          </a:p>
          <a:p>
            <a:pPr>
              <a:lnSpc>
                <a:spcPct val="90000"/>
              </a:lnSpc>
              <a:buFont typeface="Wingdings" pitchFamily="2" charset="2"/>
              <a:buNone/>
            </a:pPr>
            <a:endParaRPr lang="tr-TR" sz="2800" dirty="0"/>
          </a:p>
          <a:p>
            <a:pPr>
              <a:lnSpc>
                <a:spcPct val="90000"/>
              </a:lnSpc>
              <a:buFont typeface="Wingdings" pitchFamily="2" charset="2"/>
              <a:buNone/>
            </a:pPr>
            <a:r>
              <a:rPr lang="tr-TR" sz="2800" dirty="0"/>
              <a:t>Bunlar:</a:t>
            </a:r>
          </a:p>
          <a:p>
            <a:pPr>
              <a:lnSpc>
                <a:spcPct val="90000"/>
              </a:lnSpc>
            </a:pPr>
            <a:r>
              <a:rPr lang="tr-TR" sz="2800" dirty="0"/>
              <a:t>Genetik cinsiyet (Biyolojik) </a:t>
            </a:r>
          </a:p>
          <a:p>
            <a:pPr>
              <a:lnSpc>
                <a:spcPct val="90000"/>
              </a:lnSpc>
            </a:pPr>
            <a:r>
              <a:rPr lang="tr-TR" sz="2800" dirty="0"/>
              <a:t>Somatik cinsiyet</a:t>
            </a:r>
          </a:p>
          <a:p>
            <a:pPr>
              <a:lnSpc>
                <a:spcPct val="90000"/>
              </a:lnSpc>
            </a:pPr>
            <a:r>
              <a:rPr lang="tr-TR" sz="2800" dirty="0"/>
              <a:t>Psikolojik cinsiyet</a:t>
            </a:r>
          </a:p>
          <a:p>
            <a:pPr>
              <a:lnSpc>
                <a:spcPct val="90000"/>
              </a:lnSpc>
            </a:pPr>
            <a:r>
              <a:rPr lang="tr-TR" sz="2800" dirty="0"/>
              <a:t>Toplumsal cinsiyet</a:t>
            </a:r>
          </a:p>
        </p:txBody>
      </p:sp>
      <p:pic>
        <p:nvPicPr>
          <p:cNvPr id="4" name="3 Resim" descr="images (4).jpg"/>
          <p:cNvPicPr>
            <a:picLocks noChangeAspect="1"/>
          </p:cNvPicPr>
          <p:nvPr/>
        </p:nvPicPr>
        <p:blipFill>
          <a:blip r:embed="rId2"/>
          <a:stretch>
            <a:fillRect/>
          </a:stretch>
        </p:blipFill>
        <p:spPr>
          <a:xfrm>
            <a:off x="5534006" y="2447761"/>
            <a:ext cx="3609994" cy="441023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25470"/>
          </a:xfrm>
        </p:spPr>
        <p:txBody>
          <a:bodyPr/>
          <a:lstStyle/>
          <a:p>
            <a:r>
              <a:rPr lang="tr-TR" sz="3600" b="1" dirty="0"/>
              <a:t>KAÇ TÜRLÜ CİNSİYETİMİZ VARDIR?</a:t>
            </a:r>
          </a:p>
        </p:txBody>
      </p:sp>
      <p:sp>
        <p:nvSpPr>
          <p:cNvPr id="32771" name="Rectangle 3"/>
          <p:cNvSpPr>
            <a:spLocks noGrp="1" noChangeArrowheads="1"/>
          </p:cNvSpPr>
          <p:nvPr>
            <p:ph idx="1"/>
          </p:nvPr>
        </p:nvSpPr>
        <p:spPr>
          <a:xfrm>
            <a:off x="0" y="2022475"/>
            <a:ext cx="9144000" cy="4835525"/>
          </a:xfrm>
        </p:spPr>
        <p:txBody>
          <a:bodyPr/>
          <a:lstStyle/>
          <a:p>
            <a:pPr marL="609600" indent="-609600">
              <a:lnSpc>
                <a:spcPct val="80000"/>
              </a:lnSpc>
              <a:buFont typeface="Wingdings" pitchFamily="2" charset="2"/>
              <a:buNone/>
            </a:pPr>
            <a:r>
              <a:rPr lang="tr-TR" sz="2600" b="1" u="sng" dirty="0"/>
              <a:t>Genetik cinsiyet</a:t>
            </a:r>
            <a:r>
              <a:rPr lang="tr-TR" sz="2600" dirty="0"/>
              <a:t> (Biyolojik): </a:t>
            </a:r>
          </a:p>
          <a:p>
            <a:pPr marL="609600" indent="-609600">
              <a:lnSpc>
                <a:spcPct val="80000"/>
              </a:lnSpc>
              <a:buFont typeface="Wingdings" pitchFamily="2" charset="2"/>
              <a:buNone/>
            </a:pPr>
            <a:r>
              <a:rPr lang="tr-TR" sz="2600" dirty="0"/>
              <a:t>Cinsiyet kromozomlarının  belirlediği </a:t>
            </a:r>
            <a:endParaRPr lang="tr-TR" sz="2600" dirty="0" smtClean="0"/>
          </a:p>
          <a:p>
            <a:pPr marL="609600" indent="-609600">
              <a:lnSpc>
                <a:spcPct val="80000"/>
              </a:lnSpc>
              <a:buFont typeface="Wingdings" pitchFamily="2" charset="2"/>
              <a:buNone/>
            </a:pPr>
            <a:r>
              <a:rPr lang="tr-TR" sz="2600" dirty="0" smtClean="0"/>
              <a:t>cinsiyetimizdir</a:t>
            </a:r>
            <a:r>
              <a:rPr lang="tr-TR" sz="2600" dirty="0"/>
              <a:t>. </a:t>
            </a:r>
          </a:p>
          <a:p>
            <a:pPr marL="609600" indent="-609600">
              <a:lnSpc>
                <a:spcPct val="80000"/>
              </a:lnSpc>
              <a:buFont typeface="Wingdings" pitchFamily="2" charset="2"/>
              <a:buNone/>
            </a:pPr>
            <a:endParaRPr lang="tr-TR" sz="2600" dirty="0"/>
          </a:p>
          <a:p>
            <a:pPr marL="609600" indent="-609600">
              <a:lnSpc>
                <a:spcPct val="80000"/>
              </a:lnSpc>
              <a:buFont typeface="Wingdings" pitchFamily="2" charset="2"/>
              <a:buNone/>
            </a:pPr>
            <a:r>
              <a:rPr lang="tr-TR" sz="2600" dirty="0"/>
              <a:t>Erkeklerde (</a:t>
            </a:r>
            <a:r>
              <a:rPr lang="tr-TR" sz="2600" b="1" dirty="0">
                <a:solidFill>
                  <a:schemeClr val="accent1"/>
                </a:solidFill>
              </a:rPr>
              <a:t>X</a:t>
            </a:r>
            <a:r>
              <a:rPr lang="tr-TR" sz="2600" dirty="0"/>
              <a:t> ve </a:t>
            </a:r>
            <a:r>
              <a:rPr lang="tr-TR" sz="2600" b="1" dirty="0"/>
              <a:t>Y</a:t>
            </a:r>
            <a:r>
              <a:rPr lang="tr-TR" sz="2600" dirty="0"/>
              <a:t>) kromozomu bulunur.</a:t>
            </a:r>
          </a:p>
          <a:p>
            <a:pPr marL="609600" indent="-609600">
              <a:lnSpc>
                <a:spcPct val="80000"/>
              </a:lnSpc>
              <a:buFont typeface="Wingdings" pitchFamily="2" charset="2"/>
              <a:buNone/>
            </a:pPr>
            <a:r>
              <a:rPr lang="tr-TR" sz="2600" dirty="0"/>
              <a:t>Kadınlarda ise (</a:t>
            </a:r>
            <a:r>
              <a:rPr lang="tr-TR" sz="2600" b="1" dirty="0">
                <a:solidFill>
                  <a:schemeClr val="accent2"/>
                </a:solidFill>
              </a:rPr>
              <a:t>X</a:t>
            </a:r>
            <a:r>
              <a:rPr lang="tr-TR" sz="2600" dirty="0"/>
              <a:t> ve </a:t>
            </a:r>
            <a:r>
              <a:rPr lang="tr-TR" sz="2600" b="1" dirty="0">
                <a:solidFill>
                  <a:schemeClr val="hlink"/>
                </a:solidFill>
              </a:rPr>
              <a:t>X</a:t>
            </a:r>
            <a:r>
              <a:rPr lang="tr-TR" sz="2600" dirty="0">
                <a:solidFill>
                  <a:schemeClr val="hlink"/>
                </a:solidFill>
              </a:rPr>
              <a:t>)</a:t>
            </a:r>
            <a:r>
              <a:rPr lang="tr-TR" sz="2600" dirty="0"/>
              <a:t> kromozomu bulunur.</a:t>
            </a:r>
            <a:endParaRPr lang="tr-TR" sz="2600" b="1" dirty="0"/>
          </a:p>
          <a:p>
            <a:pPr marL="1371600" lvl="2" indent="-457200">
              <a:lnSpc>
                <a:spcPct val="80000"/>
              </a:lnSpc>
              <a:buFont typeface="Wingdings" pitchFamily="2" charset="2"/>
              <a:buNone/>
            </a:pPr>
            <a:endParaRPr lang="tr-TR" sz="2600" dirty="0"/>
          </a:p>
          <a:p>
            <a:pPr marL="990600" lvl="1" indent="-533400">
              <a:lnSpc>
                <a:spcPct val="80000"/>
              </a:lnSpc>
              <a:buFont typeface="Wingdings" pitchFamily="2" charset="2"/>
              <a:buNone/>
            </a:pPr>
            <a:r>
              <a:rPr lang="tr-TR" sz="2600" dirty="0"/>
              <a:t>Babadan</a:t>
            </a:r>
            <a:r>
              <a:rPr lang="tr-TR" sz="2600" b="1" dirty="0">
                <a:solidFill>
                  <a:schemeClr val="accent1"/>
                </a:solidFill>
              </a:rPr>
              <a:t> X</a:t>
            </a:r>
            <a:r>
              <a:rPr lang="tr-TR" sz="2600" dirty="0"/>
              <a:t> gelirse: (</a:t>
            </a:r>
            <a:r>
              <a:rPr lang="tr-TR" sz="2600" b="1" dirty="0">
                <a:solidFill>
                  <a:schemeClr val="accent1"/>
                </a:solidFill>
              </a:rPr>
              <a:t>X</a:t>
            </a:r>
            <a:r>
              <a:rPr lang="tr-TR" sz="2600" dirty="0"/>
              <a:t> +</a:t>
            </a:r>
            <a:r>
              <a:rPr lang="tr-TR" sz="2600" b="1" dirty="0"/>
              <a:t> </a:t>
            </a:r>
            <a:r>
              <a:rPr lang="tr-TR" sz="2600" b="1" dirty="0">
                <a:solidFill>
                  <a:schemeClr val="accent2"/>
                </a:solidFill>
              </a:rPr>
              <a:t>X</a:t>
            </a:r>
            <a:r>
              <a:rPr lang="tr-TR" sz="2600" dirty="0"/>
              <a:t>)</a:t>
            </a:r>
            <a:r>
              <a:rPr lang="tr-TR" sz="2600" b="1" dirty="0">
                <a:solidFill>
                  <a:schemeClr val="accent2"/>
                </a:solidFill>
              </a:rPr>
              <a:t> </a:t>
            </a:r>
            <a:r>
              <a:rPr lang="tr-TR" sz="2600" dirty="0"/>
              <a:t>ya da</a:t>
            </a:r>
            <a:r>
              <a:rPr lang="tr-TR" sz="2600" b="1" dirty="0">
                <a:solidFill>
                  <a:schemeClr val="accent2"/>
                </a:solidFill>
              </a:rPr>
              <a:t> </a:t>
            </a:r>
            <a:r>
              <a:rPr lang="tr-TR" sz="2600" dirty="0"/>
              <a:t>(</a:t>
            </a:r>
            <a:r>
              <a:rPr lang="tr-TR" sz="2600" b="1" dirty="0">
                <a:solidFill>
                  <a:schemeClr val="accent1"/>
                </a:solidFill>
              </a:rPr>
              <a:t>X</a:t>
            </a:r>
            <a:r>
              <a:rPr lang="tr-TR" sz="2600" dirty="0"/>
              <a:t> +</a:t>
            </a:r>
            <a:r>
              <a:rPr lang="tr-TR" sz="2600" b="1" dirty="0"/>
              <a:t> </a:t>
            </a:r>
            <a:r>
              <a:rPr lang="tr-TR" sz="2600" b="1" dirty="0">
                <a:solidFill>
                  <a:schemeClr val="hlink"/>
                </a:solidFill>
              </a:rPr>
              <a:t>X</a:t>
            </a:r>
            <a:r>
              <a:rPr lang="tr-TR" sz="2600" dirty="0"/>
              <a:t>)</a:t>
            </a:r>
            <a:r>
              <a:rPr lang="tr-TR" sz="2600" dirty="0">
                <a:solidFill>
                  <a:schemeClr val="accent2"/>
                </a:solidFill>
              </a:rPr>
              <a:t> </a:t>
            </a:r>
            <a:r>
              <a:rPr lang="tr-TR" sz="2600" dirty="0"/>
              <a:t>olabilir.</a:t>
            </a:r>
          </a:p>
          <a:p>
            <a:pPr marL="990600" lvl="1" indent="-533400">
              <a:lnSpc>
                <a:spcPct val="80000"/>
              </a:lnSpc>
              <a:buFont typeface="Wingdings" pitchFamily="2" charset="2"/>
              <a:buNone/>
            </a:pPr>
            <a:r>
              <a:rPr lang="tr-TR" sz="2600" dirty="0"/>
              <a:t>Babadan</a:t>
            </a:r>
            <a:r>
              <a:rPr lang="tr-TR" sz="2600" b="1" dirty="0">
                <a:solidFill>
                  <a:schemeClr val="accent1"/>
                </a:solidFill>
              </a:rPr>
              <a:t> </a:t>
            </a:r>
            <a:r>
              <a:rPr lang="tr-TR" sz="2600" b="1" dirty="0"/>
              <a:t>Y</a:t>
            </a:r>
            <a:r>
              <a:rPr lang="tr-TR" sz="2600" dirty="0"/>
              <a:t> gelirse: (</a:t>
            </a:r>
            <a:r>
              <a:rPr lang="tr-TR" sz="2600" b="1" dirty="0"/>
              <a:t>Y</a:t>
            </a:r>
            <a:r>
              <a:rPr lang="tr-TR" sz="2600" dirty="0"/>
              <a:t> +</a:t>
            </a:r>
            <a:r>
              <a:rPr lang="tr-TR" sz="2600" b="1" dirty="0"/>
              <a:t> </a:t>
            </a:r>
            <a:r>
              <a:rPr lang="tr-TR" sz="2600" b="1" dirty="0">
                <a:solidFill>
                  <a:schemeClr val="accent2"/>
                </a:solidFill>
              </a:rPr>
              <a:t>X</a:t>
            </a:r>
            <a:r>
              <a:rPr lang="tr-TR" sz="2600" dirty="0"/>
              <a:t>)</a:t>
            </a:r>
            <a:r>
              <a:rPr lang="tr-TR" sz="2600" b="1" dirty="0">
                <a:solidFill>
                  <a:schemeClr val="accent2"/>
                </a:solidFill>
              </a:rPr>
              <a:t> </a:t>
            </a:r>
            <a:r>
              <a:rPr lang="tr-TR" sz="2600" dirty="0"/>
              <a:t>ya da</a:t>
            </a:r>
            <a:r>
              <a:rPr lang="tr-TR" sz="2600" b="1" dirty="0">
                <a:solidFill>
                  <a:schemeClr val="accent2"/>
                </a:solidFill>
              </a:rPr>
              <a:t> </a:t>
            </a:r>
            <a:r>
              <a:rPr lang="tr-TR" sz="2600" dirty="0"/>
              <a:t>(</a:t>
            </a:r>
            <a:r>
              <a:rPr lang="tr-TR" sz="2600" b="1" dirty="0"/>
              <a:t>Y</a:t>
            </a:r>
            <a:r>
              <a:rPr lang="tr-TR" sz="2600" dirty="0"/>
              <a:t> +</a:t>
            </a:r>
            <a:r>
              <a:rPr lang="tr-TR" sz="2600" b="1" dirty="0"/>
              <a:t> </a:t>
            </a:r>
            <a:r>
              <a:rPr lang="tr-TR" sz="2600" b="1" dirty="0">
                <a:solidFill>
                  <a:schemeClr val="hlink"/>
                </a:solidFill>
              </a:rPr>
              <a:t>X</a:t>
            </a:r>
            <a:r>
              <a:rPr lang="tr-TR" sz="2600" dirty="0"/>
              <a:t>)</a:t>
            </a:r>
            <a:r>
              <a:rPr lang="tr-TR" sz="2600" b="1" dirty="0">
                <a:solidFill>
                  <a:schemeClr val="accent2"/>
                </a:solidFill>
              </a:rPr>
              <a:t> </a:t>
            </a:r>
            <a:r>
              <a:rPr lang="tr-TR" sz="2600" dirty="0"/>
              <a:t>olabilir.</a:t>
            </a:r>
          </a:p>
          <a:p>
            <a:pPr marL="609600" indent="-609600">
              <a:lnSpc>
                <a:spcPct val="80000"/>
              </a:lnSpc>
              <a:buFont typeface="Wingdings" pitchFamily="2" charset="2"/>
              <a:buNone/>
            </a:pPr>
            <a:r>
              <a:rPr lang="tr-TR" sz="2600" dirty="0"/>
              <a:t>	</a:t>
            </a:r>
          </a:p>
          <a:p>
            <a:pPr marL="609600" indent="-609600">
              <a:lnSpc>
                <a:spcPct val="80000"/>
              </a:lnSpc>
              <a:buFont typeface="Wingdings" pitchFamily="2" charset="2"/>
              <a:buNone/>
            </a:pPr>
            <a:r>
              <a:rPr lang="tr-TR" sz="2600" dirty="0"/>
              <a:t>Görüldüğü gibi anneden </a:t>
            </a:r>
            <a:r>
              <a:rPr lang="tr-TR" sz="2600" b="1" dirty="0"/>
              <a:t>Y</a:t>
            </a:r>
            <a:r>
              <a:rPr lang="tr-TR" sz="2600" dirty="0"/>
              <a:t> kromozomu gelme olasılığı yoktur.</a:t>
            </a:r>
            <a:r>
              <a:rPr lang="tr-TR" sz="2100" dirty="0"/>
              <a:t> </a:t>
            </a:r>
            <a:r>
              <a:rPr lang="tr-TR" sz="2100" b="1" dirty="0">
                <a:solidFill>
                  <a:srgbClr val="FF0000"/>
                </a:solidFill>
              </a:rPr>
              <a:t>Yani, erkek çocuk olup olmaması babayla ilgilidir, anneyle değil.</a:t>
            </a:r>
          </a:p>
        </p:txBody>
      </p:sp>
      <p:pic>
        <p:nvPicPr>
          <p:cNvPr id="4" name="3 Resim" descr="images.jpg"/>
          <p:cNvPicPr>
            <a:picLocks noChangeAspect="1"/>
          </p:cNvPicPr>
          <p:nvPr/>
        </p:nvPicPr>
        <p:blipFill>
          <a:blip r:embed="rId2"/>
          <a:stretch>
            <a:fillRect/>
          </a:stretch>
        </p:blipFill>
        <p:spPr>
          <a:xfrm>
            <a:off x="5572132" y="857232"/>
            <a:ext cx="3286148" cy="310039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sz="3600" b="1"/>
              <a:t>KAÇ TÜRLÜ CİNSİYETİMİZ VARDIR?</a:t>
            </a:r>
          </a:p>
        </p:txBody>
      </p:sp>
      <p:sp>
        <p:nvSpPr>
          <p:cNvPr id="33795" name="Rectangle 3"/>
          <p:cNvSpPr>
            <a:spLocks noGrp="1" noChangeArrowheads="1"/>
          </p:cNvSpPr>
          <p:nvPr>
            <p:ph idx="1"/>
          </p:nvPr>
        </p:nvSpPr>
        <p:spPr>
          <a:xfrm>
            <a:off x="457200" y="1447800"/>
            <a:ext cx="8229600" cy="4683125"/>
          </a:xfrm>
        </p:spPr>
        <p:txBody>
          <a:bodyPr/>
          <a:lstStyle/>
          <a:p>
            <a:pPr marL="609600" indent="-609600">
              <a:buFont typeface="Wingdings" pitchFamily="2" charset="2"/>
              <a:buNone/>
            </a:pPr>
            <a:r>
              <a:rPr lang="tr-TR" b="1" u="sng"/>
              <a:t>Somatik cinsiyet</a:t>
            </a:r>
            <a:r>
              <a:rPr lang="tr-TR"/>
              <a:t>: </a:t>
            </a:r>
          </a:p>
          <a:p>
            <a:pPr marL="609600" indent="-609600">
              <a:buFont typeface="Wingdings" pitchFamily="2" charset="2"/>
              <a:buNone/>
            </a:pPr>
            <a:r>
              <a:rPr lang="tr-TR" sz="2800"/>
              <a:t>Dış görünüşle ilgilidir. Bedenimizdeki ve sesimizdeki farklılıklar somatik cinsiyetimizi belli eder.</a:t>
            </a:r>
          </a:p>
          <a:p>
            <a:pPr marL="609600" indent="-609600">
              <a:buFont typeface="Wingdings" pitchFamily="2" charset="2"/>
              <a:buNone/>
            </a:pPr>
            <a:endParaRPr lang="tr-TR" sz="2800" u="sng"/>
          </a:p>
          <a:p>
            <a:pPr marL="609600" indent="-609600">
              <a:buFont typeface="Wingdings" pitchFamily="2" charset="2"/>
              <a:buNone/>
            </a:pPr>
            <a:r>
              <a:rPr lang="tr-TR" b="1" u="sng"/>
              <a:t>Psikolojik cinsiyet</a:t>
            </a:r>
            <a:r>
              <a:rPr lang="tr-TR"/>
              <a:t>: </a:t>
            </a:r>
          </a:p>
          <a:p>
            <a:pPr marL="609600" indent="-609600">
              <a:buFont typeface="Wingdings" pitchFamily="2" charset="2"/>
              <a:buNone/>
            </a:pPr>
            <a:r>
              <a:rPr lang="tr-TR" sz="2800"/>
              <a:t>Kişinin kendisini kadın mı yoksa erkek olarak mı hissettiği ile ilgilidir.</a:t>
            </a:r>
            <a:endParaRPr lang="tr-TR" sz="2800" u="sng"/>
          </a:p>
          <a:p>
            <a:pPr marL="609600" indent="-609600"/>
            <a:endParaRPr lang="tr-TR" sz="2800" u="sng"/>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609600"/>
            <a:ext cx="8229600" cy="5521325"/>
          </a:xfrm>
        </p:spPr>
        <p:txBody>
          <a:bodyPr/>
          <a:lstStyle/>
          <a:p>
            <a:pPr algn="just">
              <a:buFont typeface="Wingdings" pitchFamily="2" charset="2"/>
              <a:buNone/>
            </a:pPr>
            <a:r>
              <a:rPr lang="tr-TR" b="1" dirty="0" smtClean="0">
                <a:solidFill>
                  <a:schemeClr val="hlink"/>
                </a:solidFill>
              </a:rPr>
              <a:t>Cinsiyet</a:t>
            </a:r>
            <a:r>
              <a:rPr lang="tr-TR" dirty="0"/>
              <a:t>, erkek ve kadın bedenlerini tanımlayan anatomik ve fizyolojik farklılıklarla; </a:t>
            </a:r>
          </a:p>
          <a:p>
            <a:pPr algn="just">
              <a:buFont typeface="Wingdings" pitchFamily="2" charset="2"/>
              <a:buNone/>
            </a:pPr>
            <a:r>
              <a:rPr lang="tr-TR" b="1" dirty="0" smtClean="0">
                <a:solidFill>
                  <a:schemeClr val="hlink"/>
                </a:solidFill>
              </a:rPr>
              <a:t>Toplumsal </a:t>
            </a:r>
            <a:r>
              <a:rPr lang="tr-TR" b="1" dirty="0">
                <a:solidFill>
                  <a:schemeClr val="hlink"/>
                </a:solidFill>
              </a:rPr>
              <a:t>cinsiyet</a:t>
            </a:r>
            <a:r>
              <a:rPr lang="tr-TR" dirty="0"/>
              <a:t> ise, erkekler ve kadınlar arasındaki psikolojik, toplumsal ve kültürel farklarla ilgilidir.</a:t>
            </a:r>
          </a:p>
        </p:txBody>
      </p:sp>
      <p:pic>
        <p:nvPicPr>
          <p:cNvPr id="4" name="3 Resim" descr="indir (1).jpg"/>
          <p:cNvPicPr>
            <a:picLocks noChangeAspect="1"/>
          </p:cNvPicPr>
          <p:nvPr/>
        </p:nvPicPr>
        <p:blipFill>
          <a:blip r:embed="rId2"/>
          <a:stretch>
            <a:fillRect/>
          </a:stretch>
        </p:blipFill>
        <p:spPr>
          <a:xfrm>
            <a:off x="857224" y="3429000"/>
            <a:ext cx="7358114" cy="32269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0" y="214290"/>
            <a:ext cx="9144000" cy="5916635"/>
          </a:xfrm>
        </p:spPr>
        <p:txBody>
          <a:bodyPr/>
          <a:lstStyle/>
          <a:p>
            <a:pPr>
              <a:buFont typeface="Wingdings" pitchFamily="2" charset="2"/>
              <a:buNone/>
            </a:pPr>
            <a:r>
              <a:rPr lang="tr-TR" sz="2600" dirty="0"/>
              <a:t>Biliyoruz ki toplumsallaşma, normların, değerlerin, inançların ve davranış kalıplarının, o grubun gelecekteki üyesine aktarılması sürecidir. </a:t>
            </a:r>
          </a:p>
          <a:p>
            <a:pPr>
              <a:buFont typeface="Wingdings" pitchFamily="2" charset="2"/>
              <a:buNone/>
            </a:pPr>
            <a:r>
              <a:rPr lang="tr-TR" sz="2600" dirty="0" smtClean="0">
                <a:solidFill>
                  <a:schemeClr val="hlink"/>
                </a:solidFill>
              </a:rPr>
              <a:t>Toplumsal </a:t>
            </a:r>
            <a:r>
              <a:rPr lang="tr-TR" sz="2600" dirty="0">
                <a:solidFill>
                  <a:schemeClr val="hlink"/>
                </a:solidFill>
              </a:rPr>
              <a:t>cinsiyet toplumsallaşmasında</a:t>
            </a:r>
            <a:r>
              <a:rPr lang="tr-TR" sz="2600" dirty="0"/>
              <a:t> ise, iki grup vardır: </a:t>
            </a:r>
            <a:r>
              <a:rPr lang="tr-TR" sz="2600" b="1" dirty="0"/>
              <a:t>Kadınlar ve erkekler</a:t>
            </a:r>
            <a:r>
              <a:rPr lang="tr-TR" sz="2600" dirty="0"/>
              <a:t>. </a:t>
            </a:r>
          </a:p>
          <a:p>
            <a:pPr>
              <a:buFont typeface="Wingdings" pitchFamily="2" charset="2"/>
              <a:buNone/>
            </a:pPr>
            <a:r>
              <a:rPr lang="tr-TR" sz="2600" dirty="0" smtClean="0"/>
              <a:t>Dolayısı </a:t>
            </a:r>
            <a:r>
              <a:rPr lang="tr-TR" sz="2600" dirty="0"/>
              <a:t>ile </a:t>
            </a:r>
            <a:r>
              <a:rPr lang="tr-TR" sz="2600" dirty="0">
                <a:solidFill>
                  <a:schemeClr val="hlink"/>
                </a:solidFill>
              </a:rPr>
              <a:t>toplumsal cinsiyet toplumsallaşması, gelecekteki kadın ve erkeklerin, grup üyeliğinin normları, inançları, davranış kalıpları konusunda eğitilme sürecidir.</a:t>
            </a:r>
            <a:r>
              <a:rPr lang="tr-TR" sz="3500" dirty="0"/>
              <a:t> </a:t>
            </a:r>
          </a:p>
        </p:txBody>
      </p:sp>
      <p:pic>
        <p:nvPicPr>
          <p:cNvPr id="3" name="2 Resim" descr="indir.png"/>
          <p:cNvPicPr>
            <a:picLocks noChangeAspect="1"/>
          </p:cNvPicPr>
          <p:nvPr/>
        </p:nvPicPr>
        <p:blipFill>
          <a:blip r:embed="rId2"/>
          <a:stretch>
            <a:fillRect/>
          </a:stretch>
        </p:blipFill>
        <p:spPr>
          <a:xfrm>
            <a:off x="357158" y="4071942"/>
            <a:ext cx="8286808" cy="278605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219200"/>
            <a:ext cx="8229600" cy="4911725"/>
          </a:xfrm>
        </p:spPr>
        <p:txBody>
          <a:bodyPr/>
          <a:lstStyle/>
          <a:p>
            <a:pPr algn="just">
              <a:buFont typeface="Wingdings" pitchFamily="2" charset="2"/>
              <a:buNone/>
            </a:pPr>
            <a:r>
              <a:rPr lang="tr-TR" sz="2800" dirty="0"/>
              <a:t>Toplumsal cinsiyet toplumsallaşması için hazırlıklar doğumdan bile önce başlamaktadır. Anne baba adaylarının </a:t>
            </a:r>
            <a:r>
              <a:rPr lang="tr-TR" sz="2800" b="1" dirty="0">
                <a:solidFill>
                  <a:schemeClr val="hlink"/>
                </a:solidFill>
              </a:rPr>
              <a:t>ilk soru</a:t>
            </a:r>
            <a:r>
              <a:rPr lang="tr-TR" sz="2800" dirty="0"/>
              <a:t>su, bebeğin cinsiyetidir ki bu konu, hayat boyu devam edecek olan kategorileştirme sürecinin başlangıcıdır.</a:t>
            </a:r>
          </a:p>
          <a:p>
            <a:pPr algn="just">
              <a:buFont typeface="Wingdings" pitchFamily="2" charset="2"/>
              <a:buNone/>
            </a:pPr>
            <a:endParaRPr lang="tr-TR" sz="2800" dirty="0"/>
          </a:p>
          <a:p>
            <a:pPr algn="just"/>
            <a:r>
              <a:rPr lang="tr-TR" sz="2800" dirty="0"/>
              <a:t>Pembeler kimin için?</a:t>
            </a:r>
          </a:p>
          <a:p>
            <a:pPr algn="just"/>
            <a:r>
              <a:rPr lang="tr-TR" sz="2800" dirty="0"/>
              <a:t>Peki, maviler?</a:t>
            </a:r>
          </a:p>
          <a:p>
            <a:pPr algn="just">
              <a:buFont typeface="Wingdings" pitchFamily="2" charset="2"/>
              <a:buNone/>
            </a:pPr>
            <a:endParaRPr lang="tr-TR" sz="3500" dirty="0"/>
          </a:p>
        </p:txBody>
      </p:sp>
      <p:pic>
        <p:nvPicPr>
          <p:cNvPr id="3" name="2 Resim" descr="topcep.jpg"/>
          <p:cNvPicPr>
            <a:picLocks noChangeAspect="1"/>
          </p:cNvPicPr>
          <p:nvPr/>
        </p:nvPicPr>
        <p:blipFill>
          <a:blip r:embed="rId2"/>
          <a:stretch>
            <a:fillRect/>
          </a:stretch>
        </p:blipFill>
        <p:spPr>
          <a:xfrm>
            <a:off x="4500562" y="3359518"/>
            <a:ext cx="4643438" cy="34984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zengin faki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57200" y="762000"/>
            <a:ext cx="3124200" cy="5368925"/>
          </a:xfrm>
        </p:spPr>
        <p:txBody>
          <a:bodyPr/>
          <a:lstStyle/>
          <a:p>
            <a:pPr>
              <a:buFont typeface="Wingdings" pitchFamily="2" charset="2"/>
              <a:buNone/>
            </a:pPr>
            <a:r>
              <a:rPr lang="tr-TR" sz="2600"/>
              <a:t>Özellikle geleneksel </a:t>
            </a:r>
            <a:r>
              <a:rPr lang="tr-TR" sz="2600" b="1"/>
              <a:t>erkek egemen toplumlarda</a:t>
            </a:r>
            <a:r>
              <a:rPr lang="tr-TR" sz="2600"/>
              <a:t> erkeklere ve kadınlara şu özellikler / kalıplar atfedilmektedir:</a:t>
            </a:r>
          </a:p>
          <a:p>
            <a:pPr>
              <a:buFont typeface="Wingdings" pitchFamily="2" charset="2"/>
              <a:buNone/>
            </a:pPr>
            <a:endParaRPr lang="tr-TR" sz="2600"/>
          </a:p>
          <a:p>
            <a:pPr>
              <a:buFont typeface="Wingdings" pitchFamily="2" charset="2"/>
              <a:buNone/>
            </a:pPr>
            <a:r>
              <a:rPr lang="tr-TR" sz="2600">
                <a:solidFill>
                  <a:schemeClr val="hlink"/>
                </a:solidFill>
              </a:rPr>
              <a:t>Siz ne düşünüyorsunuz?</a:t>
            </a:r>
            <a:endParaRPr lang="tr-TR" sz="2600" b="1">
              <a:solidFill>
                <a:schemeClr val="hlink"/>
              </a:solidFill>
            </a:endParaRPr>
          </a:p>
          <a:p>
            <a:pPr>
              <a:buFont typeface="Wingdings" pitchFamily="2" charset="2"/>
              <a:buNone/>
            </a:pPr>
            <a:endParaRPr lang="tr-TR" sz="2800"/>
          </a:p>
        </p:txBody>
      </p:sp>
      <p:graphicFrame>
        <p:nvGraphicFramePr>
          <p:cNvPr id="42045" name="Group 61"/>
          <p:cNvGraphicFramePr>
            <a:graphicFrameLocks noGrp="1"/>
          </p:cNvGraphicFramePr>
          <p:nvPr>
            <p:ph sz="half" idx="2"/>
          </p:nvPr>
        </p:nvGraphicFramePr>
        <p:xfrm>
          <a:off x="3657600" y="685800"/>
          <a:ext cx="5029200" cy="4777551"/>
        </p:xfrm>
        <a:graphic>
          <a:graphicData uri="http://schemas.openxmlformats.org/drawingml/2006/table">
            <a:tbl>
              <a:tblPr/>
              <a:tblGrid>
                <a:gridCol w="2514600"/>
                <a:gridCol w="2514600"/>
              </a:tblGrid>
              <a:tr h="446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KADIN</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tr-T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tr-TR"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ERKEK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Boyun eğen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Baskın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Bağımlı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Bağımsız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Duygusal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Akılcı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Anlayışlı, yeniliklere açık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Hakkını savunan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Sezgileri güçlü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Çözümsel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Ürkek, çekingen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Cesur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Pasif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Aktif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Duyarlı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Duyarsız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3757610" cy="1143000"/>
          </a:xfrm>
        </p:spPr>
        <p:txBody>
          <a:bodyPr/>
          <a:lstStyle/>
          <a:p>
            <a:r>
              <a:rPr lang="tr-TR" dirty="0" smtClean="0"/>
              <a:t>Örnekler..</a:t>
            </a:r>
            <a:endParaRPr lang="tr-TR" dirty="0"/>
          </a:p>
        </p:txBody>
      </p:sp>
      <p:sp>
        <p:nvSpPr>
          <p:cNvPr id="6" name="5 İçerik Yer Tutucusu"/>
          <p:cNvSpPr>
            <a:spLocks noGrp="1"/>
          </p:cNvSpPr>
          <p:nvPr>
            <p:ph idx="1"/>
          </p:nvPr>
        </p:nvSpPr>
        <p:spPr>
          <a:xfrm>
            <a:off x="500034" y="2643182"/>
            <a:ext cx="8229600" cy="4525963"/>
          </a:xfrm>
        </p:spPr>
        <p:txBody>
          <a:bodyPr>
            <a:normAutofit lnSpcReduction="10000"/>
          </a:bodyPr>
          <a:lstStyle/>
          <a:p>
            <a:pPr algn="just"/>
            <a:r>
              <a:rPr lang="tr-TR" altLang="zh-CN" dirty="0" smtClean="0"/>
              <a:t>Kadının işgücüne katılımı ve paraya sahip olma durumu</a:t>
            </a:r>
          </a:p>
          <a:p>
            <a:pPr algn="just"/>
            <a:r>
              <a:rPr lang="tr-TR" sz="3600" dirty="0" smtClean="0"/>
              <a:t>Kız çocukların eğitimden mahrum bırakılışı </a:t>
            </a:r>
          </a:p>
          <a:p>
            <a:pPr algn="just"/>
            <a:r>
              <a:rPr lang="tr-TR" altLang="zh-CN" sz="3600" dirty="0" smtClean="0"/>
              <a:t>Kadınların iş ve siyasi yaşama katılmalarının önündeki engeller </a:t>
            </a:r>
          </a:p>
          <a:p>
            <a:pPr algn="just"/>
            <a:r>
              <a:rPr lang="tr-TR" altLang="zh-CN" sz="3600" dirty="0" smtClean="0"/>
              <a:t>Kadınların şiddete maruz kalmaları </a:t>
            </a:r>
            <a:br>
              <a:rPr lang="tr-TR" altLang="zh-CN" sz="3600" dirty="0" smtClean="0"/>
            </a:br>
            <a:endParaRPr lang="tr-TR" dirty="0"/>
          </a:p>
        </p:txBody>
      </p:sp>
      <p:pic>
        <p:nvPicPr>
          <p:cNvPr id="7" name="6 Resim" descr="images (2).jpg"/>
          <p:cNvPicPr>
            <a:picLocks noChangeAspect="1"/>
          </p:cNvPicPr>
          <p:nvPr/>
        </p:nvPicPr>
        <p:blipFill>
          <a:blip r:embed="rId2"/>
          <a:stretch>
            <a:fillRect/>
          </a:stretch>
        </p:blipFill>
        <p:spPr>
          <a:xfrm>
            <a:off x="3714744" y="285728"/>
            <a:ext cx="5000660" cy="228601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Örnek..</a:t>
            </a:r>
            <a:endParaRPr lang="tr-TR" dirty="0"/>
          </a:p>
        </p:txBody>
      </p:sp>
      <p:sp>
        <p:nvSpPr>
          <p:cNvPr id="56323" name="Rectangle 3"/>
          <p:cNvSpPr>
            <a:spLocks noGrp="1" noChangeArrowheads="1"/>
          </p:cNvSpPr>
          <p:nvPr>
            <p:ph idx="1"/>
          </p:nvPr>
        </p:nvSpPr>
        <p:spPr>
          <a:xfrm>
            <a:off x="428596" y="1214422"/>
            <a:ext cx="8229600" cy="4525963"/>
          </a:xfrm>
        </p:spPr>
        <p:txBody>
          <a:bodyPr/>
          <a:lstStyle/>
          <a:p>
            <a:pPr algn="just">
              <a:buFont typeface="Wingdings" pitchFamily="2" charset="2"/>
              <a:buNone/>
            </a:pPr>
            <a:r>
              <a:rPr lang="tr-TR" dirty="0"/>
              <a:t>Türkiye'de kadınların yüzde 58'i şiddet görüyor. </a:t>
            </a:r>
          </a:p>
          <a:p>
            <a:pPr algn="just">
              <a:buFont typeface="Wingdings" pitchFamily="2" charset="2"/>
              <a:buNone/>
            </a:pPr>
            <a:r>
              <a:rPr lang="tr-TR" dirty="0" smtClean="0"/>
              <a:t>Türkiye'yi </a:t>
            </a:r>
            <a:r>
              <a:rPr lang="tr-TR" dirty="0"/>
              <a:t>yüzde 47 ile Bangladeş, yüzde 45 ile Etiyopya, yüzde 40 ile Hindistan ve yüzde 34'le Mısır izliyor. </a:t>
            </a:r>
            <a:r>
              <a:rPr lang="tr-TR" sz="1400" dirty="0"/>
              <a:t>(Dünya İzleme Enstitüsü Raporu, 2008)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57200" y="228600"/>
            <a:ext cx="8229600" cy="5902325"/>
          </a:xfrm>
        </p:spPr>
        <p:txBody>
          <a:bodyPr/>
          <a:lstStyle/>
          <a:p>
            <a:r>
              <a:rPr lang="tr-TR"/>
              <a:t>Hangisinden vazgeçilebilir?</a:t>
            </a:r>
          </a:p>
        </p:txBody>
      </p:sp>
      <p:pic>
        <p:nvPicPr>
          <p:cNvPr id="63492" name="Picture 4" descr="adsız"/>
          <p:cNvPicPr>
            <a:picLocks noChangeAspect="1" noChangeArrowheads="1"/>
          </p:cNvPicPr>
          <p:nvPr/>
        </p:nvPicPr>
        <p:blipFill>
          <a:blip r:embed="rId2"/>
          <a:srcRect/>
          <a:stretch>
            <a:fillRect/>
          </a:stretch>
        </p:blipFill>
        <p:spPr bwMode="auto">
          <a:xfrm>
            <a:off x="357158" y="1071546"/>
            <a:ext cx="8415366" cy="578645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228600"/>
            <a:ext cx="8229600" cy="5902325"/>
          </a:xfrm>
        </p:spPr>
        <p:txBody>
          <a:bodyPr/>
          <a:lstStyle/>
          <a:p>
            <a:r>
              <a:rPr lang="tr-TR"/>
              <a:t>Hangisi ihmal edilebilir?</a:t>
            </a:r>
          </a:p>
        </p:txBody>
      </p:sp>
      <p:pic>
        <p:nvPicPr>
          <p:cNvPr id="64517" name="Picture 5" descr="adsız-etiyopya"/>
          <p:cNvPicPr>
            <a:picLocks noChangeAspect="1" noChangeArrowheads="1"/>
          </p:cNvPicPr>
          <p:nvPr/>
        </p:nvPicPr>
        <p:blipFill>
          <a:blip r:embed="rId2"/>
          <a:srcRect/>
          <a:stretch>
            <a:fillRect/>
          </a:stretch>
        </p:blipFill>
        <p:spPr bwMode="auto">
          <a:xfrm>
            <a:off x="714348" y="928670"/>
            <a:ext cx="8034366" cy="557216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609600"/>
            <a:ext cx="8229600" cy="5521325"/>
          </a:xfrm>
        </p:spPr>
        <p:txBody>
          <a:bodyPr/>
          <a:lstStyle/>
          <a:p>
            <a:pPr algn="ctr">
              <a:buNone/>
            </a:pPr>
            <a:r>
              <a:rPr lang="tr-TR" dirty="0"/>
              <a:t>Oğlan mı? Yoksa kız mı?</a:t>
            </a:r>
          </a:p>
        </p:txBody>
      </p:sp>
      <p:pic>
        <p:nvPicPr>
          <p:cNvPr id="65543" name="Picture 7" descr="spaceball"/>
          <p:cNvPicPr>
            <a:picLocks noChangeAspect="1" noChangeArrowheads="1"/>
          </p:cNvPicPr>
          <p:nvPr/>
        </p:nvPicPr>
        <p:blipFill>
          <a:blip r:embed="rId2"/>
          <a:srcRect/>
          <a:stretch>
            <a:fillRect/>
          </a:stretch>
        </p:blipFill>
        <p:spPr bwMode="auto">
          <a:xfrm>
            <a:off x="2962275" y="1047750"/>
            <a:ext cx="3219450" cy="4762500"/>
          </a:xfrm>
          <a:prstGeom prst="rect">
            <a:avLst/>
          </a:prstGeom>
          <a:noFill/>
        </p:spPr>
      </p:pic>
      <p:pic>
        <p:nvPicPr>
          <p:cNvPr id="65545" name="Picture 9" descr="Go to fullsize image">
            <a:hlinkClick r:id="rId3"/>
          </p:cNvPr>
          <p:cNvPicPr>
            <a:picLocks noChangeAspect="1" noChangeArrowheads="1"/>
          </p:cNvPicPr>
          <p:nvPr/>
        </p:nvPicPr>
        <p:blipFill>
          <a:blip r:embed="rId4"/>
          <a:srcRect/>
          <a:stretch>
            <a:fillRect/>
          </a:stretch>
        </p:blipFill>
        <p:spPr bwMode="auto">
          <a:xfrm>
            <a:off x="3000364" y="1500174"/>
            <a:ext cx="3200400" cy="4648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TABAKALAŞMA BİÇİMLERİ</a:t>
            </a:r>
            <a:endParaRPr lang="tr-TR" dirty="0"/>
          </a:p>
        </p:txBody>
      </p:sp>
      <p:sp>
        <p:nvSpPr>
          <p:cNvPr id="5" name="4 Metin Yer Tutucusu"/>
          <p:cNvSpPr>
            <a:spLocks noGrp="1"/>
          </p:cNvSpPr>
          <p:nvPr>
            <p:ph type="body" idx="1"/>
          </p:nvPr>
        </p:nvSpPr>
        <p:spPr>
          <a:xfrm>
            <a:off x="428596" y="1071546"/>
            <a:ext cx="4040188" cy="428628"/>
          </a:xfrm>
        </p:spPr>
        <p:txBody>
          <a:bodyPr>
            <a:normAutofit lnSpcReduction="10000"/>
          </a:bodyPr>
          <a:lstStyle/>
          <a:p>
            <a:pPr algn="ctr"/>
            <a:r>
              <a:rPr lang="tr-TR" dirty="0" smtClean="0"/>
              <a:t>KÖLELİK</a:t>
            </a:r>
            <a:endParaRPr lang="tr-TR" dirty="0"/>
          </a:p>
        </p:txBody>
      </p:sp>
      <p:sp>
        <p:nvSpPr>
          <p:cNvPr id="6" name="5 İçerik Yer Tutucusu"/>
          <p:cNvSpPr>
            <a:spLocks noGrp="1"/>
          </p:cNvSpPr>
          <p:nvPr>
            <p:ph sz="half" idx="2"/>
          </p:nvPr>
        </p:nvSpPr>
        <p:spPr>
          <a:xfrm>
            <a:off x="0" y="1571612"/>
            <a:ext cx="4497388" cy="5286387"/>
          </a:xfrm>
        </p:spPr>
        <p:txBody>
          <a:bodyPr>
            <a:normAutofit fontScale="85000" lnSpcReduction="20000"/>
          </a:bodyPr>
          <a:lstStyle/>
          <a:p>
            <a:pPr algn="just"/>
            <a:r>
              <a:rPr lang="tr-TR" dirty="0" smtClean="0"/>
              <a:t>Tabakalaşma ve eşitsizliğin yasalaşmış en uç biçimidir.</a:t>
            </a:r>
          </a:p>
          <a:p>
            <a:pPr algn="just"/>
            <a:r>
              <a:rPr lang="tr-TR" dirty="0" smtClean="0"/>
              <a:t>Bu tipte sanki ev eşyası, evcil hayvan ya da herhangi bir meta gibi, mülk olarak sahiplenilirler .</a:t>
            </a:r>
          </a:p>
          <a:p>
            <a:pPr algn="just"/>
            <a:r>
              <a:rPr lang="tr-TR" dirty="0" smtClean="0"/>
              <a:t>Günümüzde Birleşmiş Milletlerin tüm üyeleri için bağlayıcı olan “İnsan hakları Evrensen Beyannamesi” köleliğin tüm biçimlerini yasaklamıştır.</a:t>
            </a:r>
          </a:p>
          <a:p>
            <a:pPr algn="just"/>
            <a:r>
              <a:rPr lang="tr-TR" dirty="0" smtClean="0"/>
              <a:t>Fakat günümüzde gelişmekte olan bir çok ülkede işçiler emeklerine ipotek konularak köleleştirilmiştir.</a:t>
            </a:r>
          </a:p>
          <a:p>
            <a:pPr algn="just"/>
            <a:r>
              <a:rPr lang="tr-TR" dirty="0" smtClean="0"/>
              <a:t>Örneğin konuk işçiler ve yasa dışı göçmenlerin çalışma koşulları köleliğin değişen boyutu olarak yorumlanabilir.</a:t>
            </a:r>
          </a:p>
          <a:p>
            <a:pPr algn="just"/>
            <a:r>
              <a:rPr lang="tr-TR" dirty="0" smtClean="0"/>
              <a:t>2007 yılında New Yorklu zengin bir Aile 2 Endonezyalı kadını köle olarak tuttukları için mahkum edilmiştir.</a:t>
            </a:r>
            <a:endParaRPr lang="tr-TR" dirty="0"/>
          </a:p>
        </p:txBody>
      </p:sp>
      <p:sp>
        <p:nvSpPr>
          <p:cNvPr id="7" name="6 Metin Yer Tutucusu"/>
          <p:cNvSpPr>
            <a:spLocks noGrp="1"/>
          </p:cNvSpPr>
          <p:nvPr>
            <p:ph type="body" sz="quarter" idx="3"/>
          </p:nvPr>
        </p:nvSpPr>
        <p:spPr>
          <a:xfrm>
            <a:off x="4572000" y="857232"/>
            <a:ext cx="4041775" cy="639762"/>
          </a:xfrm>
        </p:spPr>
        <p:txBody>
          <a:bodyPr/>
          <a:lstStyle/>
          <a:p>
            <a:pPr algn="ctr"/>
            <a:r>
              <a:rPr lang="tr-TR" dirty="0" smtClean="0"/>
              <a:t>KASTLAR</a:t>
            </a:r>
            <a:endParaRPr lang="tr-TR" dirty="0"/>
          </a:p>
        </p:txBody>
      </p:sp>
      <p:sp>
        <p:nvSpPr>
          <p:cNvPr id="8" name="7 İçerik Yer Tutucusu"/>
          <p:cNvSpPr>
            <a:spLocks noGrp="1"/>
          </p:cNvSpPr>
          <p:nvPr>
            <p:ph sz="quarter" idx="4"/>
          </p:nvPr>
        </p:nvSpPr>
        <p:spPr>
          <a:xfrm>
            <a:off x="4645025" y="1643050"/>
            <a:ext cx="4356131" cy="4786346"/>
          </a:xfrm>
        </p:spPr>
        <p:txBody>
          <a:bodyPr>
            <a:normAutofit/>
          </a:bodyPr>
          <a:lstStyle/>
          <a:p>
            <a:pPr algn="just"/>
            <a:r>
              <a:rPr lang="tr-TR" dirty="0" smtClean="0"/>
              <a:t>Sabit ve durağan olan ve genellikle din tarafından belirlenen kalıtsal kademelerdir.</a:t>
            </a:r>
          </a:p>
          <a:p>
            <a:pPr algn="just"/>
            <a:r>
              <a:rPr lang="tr-TR" dirty="0" smtClean="0"/>
              <a:t>Kast üyeliği verilmiş bir statüdür ve doğum esnasında çocuklar ailelerinin statüsünü alırlar.</a:t>
            </a:r>
          </a:p>
          <a:p>
            <a:pPr algn="just"/>
            <a:r>
              <a:rPr lang="tr-TR" dirty="0" smtClean="0"/>
              <a:t>Sistem genellikle Hindistan ve diğer ülkelerdeki </a:t>
            </a:r>
            <a:r>
              <a:rPr lang="tr-TR" dirty="0" err="1" smtClean="0"/>
              <a:t>Hinduzim</a:t>
            </a:r>
            <a:r>
              <a:rPr lang="tr-TR" dirty="0" smtClean="0"/>
              <a:t> ile özdeşleştirilmektedir.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kast_sistemi"/>
          <p:cNvPicPr>
            <a:picLocks noChangeAspect="1" noChangeArrowheads="1"/>
          </p:cNvPicPr>
          <p:nvPr/>
        </p:nvPicPr>
        <p:blipFill>
          <a:blip r:embed="rId2"/>
          <a:srcRect/>
          <a:stretch>
            <a:fillRect/>
          </a:stretch>
        </p:blipFill>
        <p:spPr bwMode="auto">
          <a:xfrm>
            <a:off x="381000" y="3429000"/>
            <a:ext cx="2971800" cy="3105150"/>
          </a:xfrm>
          <a:prstGeom prst="rect">
            <a:avLst/>
          </a:prstGeom>
          <a:noFill/>
        </p:spPr>
      </p:pic>
      <p:pic>
        <p:nvPicPr>
          <p:cNvPr id="14341" name="Picture 5" descr="kast sistemi"/>
          <p:cNvPicPr>
            <a:picLocks noChangeAspect="1" noChangeArrowheads="1"/>
          </p:cNvPicPr>
          <p:nvPr/>
        </p:nvPicPr>
        <p:blipFill>
          <a:blip r:embed="rId3"/>
          <a:srcRect/>
          <a:stretch>
            <a:fillRect/>
          </a:stretch>
        </p:blipFill>
        <p:spPr bwMode="auto">
          <a:xfrm>
            <a:off x="3571868" y="381000"/>
            <a:ext cx="5191132" cy="6248400"/>
          </a:xfrm>
          <a:prstGeom prst="rect">
            <a:avLst/>
          </a:prstGeom>
          <a:noFill/>
        </p:spPr>
      </p:pic>
      <p:sp>
        <p:nvSpPr>
          <p:cNvPr id="14342" name="Text Box 6"/>
          <p:cNvSpPr txBox="1">
            <a:spLocks noChangeArrowheads="1"/>
          </p:cNvSpPr>
          <p:nvPr/>
        </p:nvSpPr>
        <p:spPr bwMode="auto">
          <a:xfrm>
            <a:off x="457200" y="381000"/>
            <a:ext cx="2438400" cy="641350"/>
          </a:xfrm>
          <a:prstGeom prst="rect">
            <a:avLst/>
          </a:prstGeom>
          <a:solidFill>
            <a:srgbClr val="00FF00"/>
          </a:solidFill>
          <a:ln w="9525">
            <a:noFill/>
            <a:miter lim="800000"/>
            <a:headEnd/>
            <a:tailEnd/>
          </a:ln>
          <a:effectLst/>
        </p:spPr>
        <p:txBody>
          <a:bodyPr>
            <a:spAutoFit/>
          </a:bodyPr>
          <a:lstStyle/>
          <a:p>
            <a:pPr>
              <a:spcBef>
                <a:spcPct val="50000"/>
              </a:spcBef>
            </a:pPr>
            <a:r>
              <a:rPr lang="tr-TR" b="1"/>
              <a:t>HİNDİSTAN </a:t>
            </a:r>
            <a:br>
              <a:rPr lang="tr-TR" b="1"/>
            </a:br>
            <a:r>
              <a:rPr lang="tr-TR" b="1"/>
              <a:t>KAST SİSTEMİ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328982" cy="1143000"/>
          </a:xfrm>
        </p:spPr>
        <p:txBody>
          <a:bodyPr>
            <a:normAutofit fontScale="90000"/>
          </a:bodyPr>
          <a:lstStyle/>
          <a:p>
            <a:r>
              <a:rPr lang="tr-TR" dirty="0" smtClean="0"/>
              <a:t> TABAKALAŞMA BİÇİMLERİ</a:t>
            </a:r>
            <a:endParaRPr lang="tr-TR" dirty="0"/>
          </a:p>
        </p:txBody>
      </p:sp>
      <p:sp>
        <p:nvSpPr>
          <p:cNvPr id="3" name="2 Metin Yer Tutucusu"/>
          <p:cNvSpPr>
            <a:spLocks noGrp="1"/>
          </p:cNvSpPr>
          <p:nvPr>
            <p:ph type="body" idx="1"/>
          </p:nvPr>
        </p:nvSpPr>
        <p:spPr>
          <a:xfrm>
            <a:off x="428596" y="2500306"/>
            <a:ext cx="4040188" cy="639762"/>
          </a:xfrm>
        </p:spPr>
        <p:txBody>
          <a:bodyPr/>
          <a:lstStyle/>
          <a:p>
            <a:pPr algn="ctr"/>
            <a:r>
              <a:rPr lang="tr-TR" dirty="0" smtClean="0"/>
              <a:t>ZÜMRELER</a:t>
            </a:r>
            <a:endParaRPr lang="tr-TR" dirty="0"/>
          </a:p>
        </p:txBody>
      </p:sp>
      <p:sp>
        <p:nvSpPr>
          <p:cNvPr id="4" name="3 İçerik Yer Tutucusu"/>
          <p:cNvSpPr>
            <a:spLocks noGrp="1"/>
          </p:cNvSpPr>
          <p:nvPr>
            <p:ph sz="half" idx="2"/>
          </p:nvPr>
        </p:nvSpPr>
        <p:spPr>
          <a:xfrm>
            <a:off x="500034" y="3143248"/>
            <a:ext cx="4040188" cy="3951288"/>
          </a:xfrm>
        </p:spPr>
        <p:txBody>
          <a:bodyPr>
            <a:normAutofit fontScale="92500"/>
          </a:bodyPr>
          <a:lstStyle/>
          <a:p>
            <a:pPr algn="just"/>
            <a:r>
              <a:rPr lang="tr-TR" dirty="0" smtClean="0"/>
              <a:t>Ortaçağ feodal toplumlarıyla özdeşleştirilmiştir.</a:t>
            </a:r>
          </a:p>
          <a:p>
            <a:pPr algn="just"/>
            <a:r>
              <a:rPr lang="tr-TR" dirty="0" smtClean="0"/>
              <a:t>Zümre sistemi ya da feodalizm köylü ve soyluların sağladığı askeri ve diğer hizmetler karşılığında soylulardan kiraladıkları topraklarda çalışmalarını gerektirir.</a:t>
            </a:r>
          </a:p>
          <a:p>
            <a:pPr algn="just"/>
            <a:r>
              <a:rPr lang="tr-TR" dirty="0" smtClean="0"/>
              <a:t>Toprak sahipliği sistemin temelidir.</a:t>
            </a:r>
            <a:endParaRPr lang="tr-TR" dirty="0"/>
          </a:p>
        </p:txBody>
      </p:sp>
      <p:sp>
        <p:nvSpPr>
          <p:cNvPr id="5" name="4 Metin Yer Tutucusu"/>
          <p:cNvSpPr>
            <a:spLocks noGrp="1"/>
          </p:cNvSpPr>
          <p:nvPr>
            <p:ph type="body" sz="quarter" idx="3"/>
          </p:nvPr>
        </p:nvSpPr>
        <p:spPr>
          <a:xfrm>
            <a:off x="4857752" y="2500306"/>
            <a:ext cx="4041775" cy="639762"/>
          </a:xfrm>
        </p:spPr>
        <p:txBody>
          <a:bodyPr/>
          <a:lstStyle/>
          <a:p>
            <a:pPr algn="ctr"/>
            <a:r>
              <a:rPr lang="tr-TR" dirty="0" smtClean="0"/>
              <a:t>TOPLUMSAL SINIFLAR</a:t>
            </a:r>
            <a:endParaRPr lang="tr-TR" dirty="0"/>
          </a:p>
        </p:txBody>
      </p:sp>
      <p:sp>
        <p:nvSpPr>
          <p:cNvPr id="6" name="5 İçerik Yer Tutucusu"/>
          <p:cNvSpPr>
            <a:spLocks noGrp="1"/>
          </p:cNvSpPr>
          <p:nvPr>
            <p:ph sz="quarter" idx="4"/>
          </p:nvPr>
        </p:nvSpPr>
        <p:spPr>
          <a:xfrm>
            <a:off x="4786314" y="3214686"/>
            <a:ext cx="4041775" cy="3951288"/>
          </a:xfrm>
        </p:spPr>
        <p:txBody>
          <a:bodyPr>
            <a:normAutofit fontScale="85000" lnSpcReduction="10000"/>
          </a:bodyPr>
          <a:lstStyle/>
          <a:p>
            <a:pPr algn="just"/>
            <a:r>
              <a:rPr lang="tr-TR" dirty="0" smtClean="0"/>
              <a:t>Gelir düzeyi, yaşam biçimi, eğitim, saygınlık gibi özellikler bakımından birbirine benzeyen ve bunun bilincinde olan insanların oluşturduğu bir kategoridir. </a:t>
            </a:r>
          </a:p>
          <a:p>
            <a:pPr algn="just"/>
            <a:r>
              <a:rPr lang="tr-TR" dirty="0" smtClean="0"/>
              <a:t>Gelir farkı, yaşam biçimindeki farklar ve sınıf bilinci sınıfları birbirinden ayıran en önemli ölçütlerdir.  </a:t>
            </a:r>
          </a:p>
          <a:p>
            <a:pPr algn="just"/>
            <a:r>
              <a:rPr lang="tr-TR" dirty="0" smtClean="0"/>
              <a:t>Her tabakada farklı sosyal sınıflar mevcuttur. Her sınıf içinde de farklı meslek grupları vardır.  </a:t>
            </a:r>
          </a:p>
          <a:p>
            <a:pPr algn="just"/>
            <a:endParaRPr lang="tr-TR" dirty="0"/>
          </a:p>
        </p:txBody>
      </p:sp>
      <p:pic>
        <p:nvPicPr>
          <p:cNvPr id="7" name="6 Resim" descr="images (6).jpg"/>
          <p:cNvPicPr>
            <a:picLocks noChangeAspect="1"/>
          </p:cNvPicPr>
          <p:nvPr/>
        </p:nvPicPr>
        <p:blipFill>
          <a:blip r:embed="rId2"/>
          <a:stretch>
            <a:fillRect/>
          </a:stretch>
        </p:blipFill>
        <p:spPr>
          <a:xfrm>
            <a:off x="4214810" y="142852"/>
            <a:ext cx="4391038" cy="2428892"/>
          </a:xfrm>
          <a:prstGeom prst="rect">
            <a:avLst/>
          </a:prstGeo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2395</Words>
  <PresentationFormat>Ekran Gösterisi (4:3)</PresentationFormat>
  <Paragraphs>387</Paragraphs>
  <Slides>65</Slides>
  <Notes>2</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Ofis Teması</vt:lpstr>
      <vt:lpstr>TOPLUMSAL TABAKALAŞMA ve TOPLUMSAL HAREKETLİLİK</vt:lpstr>
      <vt:lpstr>Slayt 2</vt:lpstr>
      <vt:lpstr>Slayt 3</vt:lpstr>
      <vt:lpstr>Slayt 4</vt:lpstr>
      <vt:lpstr>ÖZELLİKLERİ  </vt:lpstr>
      <vt:lpstr>Slayt 6</vt:lpstr>
      <vt:lpstr>TABAKALAŞMA BİÇİMLERİ</vt:lpstr>
      <vt:lpstr>Slayt 8</vt:lpstr>
      <vt:lpstr> TABAKALAŞMA BİÇİMLERİ</vt:lpstr>
      <vt:lpstr>Slayt 10</vt:lpstr>
      <vt:lpstr>Slayt 11</vt:lpstr>
      <vt:lpstr>Slayt 12</vt:lpstr>
      <vt:lpstr>Slayt 13</vt:lpstr>
      <vt:lpstr>Slayt 14</vt:lpstr>
      <vt:lpstr>Slayt 15</vt:lpstr>
      <vt:lpstr>YOKSULLUK</vt:lpstr>
      <vt:lpstr>Yoksulluk Boyutları</vt:lpstr>
      <vt:lpstr>YOKSULLUK TÜRLERİ</vt:lpstr>
      <vt:lpstr>YOKSULLUK TÜRLERİ</vt:lpstr>
      <vt:lpstr>Mutlak Yoksulluk</vt:lpstr>
      <vt:lpstr>Slayt 21</vt:lpstr>
      <vt:lpstr>YOKSULLUK TÜRLERİ</vt:lpstr>
      <vt:lpstr>YOKSULLUK TÜRLERİ</vt:lpstr>
      <vt:lpstr>YOKSULLUK TÜRLERİ</vt:lpstr>
      <vt:lpstr>YOKSULLUĞU BELİRLEYEN FAKTÖRLER</vt:lpstr>
      <vt:lpstr>YOKSULLUĞU BELİRLEYEN FAKTÖRLER</vt:lpstr>
      <vt:lpstr>YOKSULLUĞU BELİRLEYEN FAKTÖRLER</vt:lpstr>
      <vt:lpstr>YOKSULLUĞU BELİRLEYEN FAKTÖRLER</vt:lpstr>
      <vt:lpstr>YOKSULLUĞU BELİRLEYEN FAKTÖRLER</vt:lpstr>
      <vt:lpstr>YOKSULLUĞUN NEDENLERİ</vt:lpstr>
      <vt:lpstr>YOKSULLUĞUN BELİRLENMESİNDE YARARLANILABİLECEK GÖSTERGELER </vt:lpstr>
      <vt:lpstr>YOKSULLUĞUN BELİRLENMESİNDE YARARLANILABİLECEK GÖSTERGELER</vt:lpstr>
      <vt:lpstr>   ÖNYARGI  VE TOPLUMSAL CİNSİYET   </vt:lpstr>
      <vt:lpstr>ÖNYARGI VE AYRIMCILIK </vt:lpstr>
      <vt:lpstr>Slayt 35</vt:lpstr>
      <vt:lpstr>Slayt 36</vt:lpstr>
      <vt:lpstr>Slayt 37</vt:lpstr>
      <vt:lpstr>Slayt 38</vt:lpstr>
      <vt:lpstr>STEREOTİP ÖRNEKLERİ…</vt:lpstr>
      <vt:lpstr>ÖNYARGININ KÖKLERİ</vt:lpstr>
      <vt:lpstr>GRUPLAR ARASI REKABET</vt:lpstr>
      <vt:lpstr>BİZ-ONLAR ETKİSİ </vt:lpstr>
      <vt:lpstr>AYRIMCI DAVRANIŞ NEDİR?</vt:lpstr>
      <vt:lpstr>AYRIMCILIK…</vt:lpstr>
      <vt:lpstr>Bazen, olumsuz tutum davranışa yansımaz. ….</vt:lpstr>
      <vt:lpstr>GİZİL ÖNYARGI???</vt:lpstr>
      <vt:lpstr>KALIPTUTUMLARIN DURAĞANLIĞI</vt:lpstr>
      <vt:lpstr>KALIPYARGILARLA MÜCADELE</vt:lpstr>
      <vt:lpstr>Ön yargı ve ayrımcılığın hedefleri</vt:lpstr>
      <vt:lpstr>Ayrımcılığın Türleri</vt:lpstr>
      <vt:lpstr>Ön yargının yarattığı diğer Etkiler</vt:lpstr>
      <vt:lpstr>Ön yargının yarattığı diğer Etkiler</vt:lpstr>
      <vt:lpstr>KIZ VE ERKEK ÇOCUKLARIMIZ NASIL TOPLUMSALLAŞIYORLAR? </vt:lpstr>
      <vt:lpstr>KAÇ TÜRLÜ CİNSİYETİMİZ VARDIR?</vt:lpstr>
      <vt:lpstr>KAÇ TÜRLÜ CİNSİYETİMİZ VARDIR?</vt:lpstr>
      <vt:lpstr>KAÇ TÜRLÜ CİNSİYETİMİZ VARDIR?</vt:lpstr>
      <vt:lpstr>Slayt 57</vt:lpstr>
      <vt:lpstr>Slayt 58</vt:lpstr>
      <vt:lpstr>Slayt 59</vt:lpstr>
      <vt:lpstr>Slayt 60</vt:lpstr>
      <vt:lpstr>Örnekler..</vt:lpstr>
      <vt:lpstr>Örnek..</vt:lpstr>
      <vt:lpstr>Slayt 63</vt:lpstr>
      <vt:lpstr>Slayt 64</vt:lpstr>
      <vt:lpstr>Slayt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TABAKALAŞMA ve TOPLUMSAL HAREKETLİLİK</dc:title>
  <dc:creator>aidata</dc:creator>
  <cp:lastModifiedBy>aidata</cp:lastModifiedBy>
  <cp:revision>13</cp:revision>
  <dcterms:created xsi:type="dcterms:W3CDTF">2018-05-02T13:45:07Z</dcterms:created>
  <dcterms:modified xsi:type="dcterms:W3CDTF">2019-05-14T13:01:03Z</dcterms:modified>
</cp:coreProperties>
</file>